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17" r:id="rId5"/>
  </p:sldMasterIdLst>
  <p:notesMasterIdLst>
    <p:notesMasterId r:id="rId29"/>
  </p:notesMasterIdLst>
  <p:handoutMasterIdLst>
    <p:handoutMasterId r:id="rId30"/>
  </p:handoutMasterIdLst>
  <p:sldIdLst>
    <p:sldId id="10687" r:id="rId6"/>
    <p:sldId id="10693" r:id="rId7"/>
    <p:sldId id="10719" r:id="rId8"/>
    <p:sldId id="10723" r:id="rId9"/>
    <p:sldId id="10727" r:id="rId10"/>
    <p:sldId id="10703" r:id="rId11"/>
    <p:sldId id="10729" r:id="rId12"/>
    <p:sldId id="10716" r:id="rId13"/>
    <p:sldId id="10685" r:id="rId14"/>
    <p:sldId id="10721" r:id="rId15"/>
    <p:sldId id="10714" r:id="rId16"/>
    <p:sldId id="10713" r:id="rId17"/>
    <p:sldId id="10705" r:id="rId18"/>
    <p:sldId id="10706" r:id="rId19"/>
    <p:sldId id="10696" r:id="rId20"/>
    <p:sldId id="10697" r:id="rId21"/>
    <p:sldId id="10722" r:id="rId22"/>
    <p:sldId id="10701" r:id="rId23"/>
    <p:sldId id="10715" r:id="rId24"/>
    <p:sldId id="10689" r:id="rId25"/>
    <p:sldId id="10717" r:id="rId26"/>
    <p:sldId id="10718" r:id="rId27"/>
    <p:sldId id="10688" r:id="rId28"/>
  </p:sldIdLst>
  <p:sldSz cx="9144000" cy="5143500" type="screen16x9"/>
  <p:notesSz cx="6858000" cy="9144000"/>
  <p:defaultTextStyle>
    <a:defPPr>
      <a:defRPr lang="nl-BE"/>
    </a:defPPr>
    <a:lvl1pPr marL="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13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riendt, Matts" initials="DM" lastIdx="5" clrIdx="0">
    <p:extLst>
      <p:ext uri="{19B8F6BF-5375-455C-9EA6-DF929625EA0E}">
        <p15:presenceInfo xmlns:p15="http://schemas.microsoft.com/office/powerpoint/2012/main" userId="S::devriendtma@delawareconsulting.com::4684ac02-0dfc-4d46-b2d4-f933c4ae5e9a" providerId="AD"/>
      </p:ext>
    </p:extLst>
  </p:cmAuthor>
  <p:cmAuthor id="2" name="Vandewinckele, Tom" initials="VT" lastIdx="3" clrIdx="1">
    <p:extLst>
      <p:ext uri="{19B8F6BF-5375-455C-9EA6-DF929625EA0E}">
        <p15:presenceInfo xmlns:p15="http://schemas.microsoft.com/office/powerpoint/2012/main" userId="S::vandewinckelet@delawareconsulting.com::edfcd04b-40c3-4d17-b5f1-4d1a0cb481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BFE"/>
    <a:srgbClr val="B9F2FF"/>
    <a:srgbClr val="D84E14"/>
    <a:srgbClr val="C52829"/>
    <a:srgbClr val="E9463F"/>
    <a:srgbClr val="E00A23"/>
    <a:srgbClr val="DD0922"/>
    <a:srgbClr val="6D2077"/>
    <a:srgbClr val="78BE20"/>
    <a:srgbClr val="ED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D8BF3-57D1-4192-BE49-90DD03B01721}" v="1446" dt="2020-11-26T13:49:06.212"/>
    <p1510:client id="{9B31604E-38C4-40EA-A603-1F6A561AA4E0}" v="1719" dt="2020-11-26T07:17:5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C8A55-2B80-4A5C-897A-9E4B5A46911A}" type="datetimeFigureOut">
              <a:rPr lang="nl-BE" smtClean="0"/>
              <a:t>26/11/2020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B259F-C9F4-4AB0-A68B-7E80D21ED19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5831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5B9CD-91BE-4ECD-A8F5-751D0AD9A0CE}" type="datetimeFigureOut">
              <a:rPr lang="nl-BE" smtClean="0"/>
              <a:t>26/11/2020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CD19-6EB2-4B13-A315-EEB1AD09EA1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5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1pPr>
    <a:lvl2pPr marL="338657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2pPr>
    <a:lvl3pPr marL="677315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3pPr>
    <a:lvl4pPr marL="101597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4pPr>
    <a:lvl5pPr marL="1354630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5pPr>
    <a:lvl6pPr marL="1693286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6pPr>
    <a:lvl7pPr marL="2031943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7pPr>
    <a:lvl8pPr marL="2370601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8pPr>
    <a:lvl9pPr marL="2709258" algn="l" defTabSz="677315" rtl="0" eaLnBrk="1" latinLnBrk="0" hangingPunct="1">
      <a:defRPr sz="8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5877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Syntactically</a:t>
            </a:r>
            <a:r>
              <a:rPr lang="nl-BE"/>
              <a:t> </a:t>
            </a:r>
            <a:r>
              <a:rPr lang="nl-BE" err="1"/>
              <a:t>similar</a:t>
            </a:r>
            <a:r>
              <a:rPr lang="nl-BE"/>
              <a:t> to </a:t>
            </a:r>
            <a:r>
              <a:rPr lang="nl-BE" err="1"/>
              <a:t>bicep</a:t>
            </a:r>
            <a:endParaRPr lang="nl-BE"/>
          </a:p>
          <a:p>
            <a:r>
              <a:rPr lang="nl-BE"/>
              <a:t>API </a:t>
            </a:r>
            <a:r>
              <a:rPr lang="nl-BE" err="1"/>
              <a:t>usage</a:t>
            </a:r>
            <a:endParaRPr lang="nl-BE"/>
          </a:p>
          <a:p>
            <a:pPr lvl="1"/>
            <a:r>
              <a:rPr lang="nl-BE"/>
              <a:t>Azure REST API</a:t>
            </a:r>
          </a:p>
          <a:p>
            <a:pPr lvl="1"/>
            <a:r>
              <a:rPr lang="nl-BE"/>
              <a:t>Azure </a:t>
            </a:r>
            <a:r>
              <a:rPr lang="nl-BE" err="1"/>
              <a:t>DevOps</a:t>
            </a:r>
            <a:r>
              <a:rPr lang="nl-BE"/>
              <a:t> REST API</a:t>
            </a:r>
          </a:p>
          <a:p>
            <a:pPr lvl="1"/>
            <a:r>
              <a:rPr lang="nl-BE"/>
              <a:t>Azure AD REST API</a:t>
            </a:r>
          </a:p>
          <a:p>
            <a:r>
              <a:rPr lang="nl-BE"/>
              <a:t>Create </a:t>
            </a:r>
            <a:r>
              <a:rPr lang="nl-BE" err="1"/>
              <a:t>your</a:t>
            </a:r>
            <a:r>
              <a:rPr lang="nl-BE"/>
              <a:t> </a:t>
            </a:r>
            <a:r>
              <a:rPr lang="nl-BE" err="1"/>
              <a:t>own</a:t>
            </a:r>
            <a:r>
              <a:rPr lang="nl-BE"/>
              <a:t> provider</a:t>
            </a:r>
          </a:p>
          <a:p>
            <a:r>
              <a:rPr lang="nl-BE"/>
              <a:t>HCL</a:t>
            </a:r>
          </a:p>
          <a:p>
            <a:r>
              <a:rPr lang="nl-BE"/>
              <a:t>State file</a:t>
            </a:r>
          </a:p>
          <a:p>
            <a:endParaRPr lang="nl-BE"/>
          </a:p>
          <a:p>
            <a:endParaRPr lang="nl-BE"/>
          </a:p>
          <a:p>
            <a:r>
              <a:rPr lang="nl-BE" err="1"/>
              <a:t>Modulaor</a:t>
            </a:r>
            <a:endParaRPr lang="nl-BE"/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7134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BE" sz="900" err="1"/>
              <a:t>Logging</a:t>
            </a:r>
            <a:endParaRPr lang="nl-BE" sz="900"/>
          </a:p>
          <a:p>
            <a:pPr lvl="0"/>
            <a:r>
              <a:rPr lang="nl-BE" sz="900"/>
              <a:t>Back-up</a:t>
            </a:r>
          </a:p>
          <a:p>
            <a:pPr lvl="0"/>
            <a:r>
              <a:rPr lang="nl-BE" sz="900"/>
              <a:t>Azure </a:t>
            </a:r>
            <a:r>
              <a:rPr lang="nl-BE" sz="900" err="1"/>
              <a:t>Defender</a:t>
            </a:r>
            <a:endParaRPr lang="nl-BE" sz="900"/>
          </a:p>
          <a:p>
            <a:pPr lvl="0"/>
            <a:r>
              <a:rPr lang="nl-BE" sz="900"/>
              <a:t>Service/private </a:t>
            </a:r>
            <a:r>
              <a:rPr lang="nl-BE" sz="900" err="1"/>
              <a:t>endpoints</a:t>
            </a:r>
            <a:endParaRPr lang="nl-BE" sz="900"/>
          </a:p>
          <a:p>
            <a:pPr lvl="0"/>
            <a:r>
              <a:rPr lang="nl-BE" sz="900"/>
              <a:t>Service </a:t>
            </a:r>
            <a:r>
              <a:rPr lang="nl-BE" sz="900" err="1"/>
              <a:t>principals</a:t>
            </a:r>
            <a:endParaRPr lang="nl-BE" sz="900"/>
          </a:p>
          <a:p>
            <a:pPr lvl="0"/>
            <a:r>
              <a:rPr lang="nl-BE" sz="900" err="1"/>
              <a:t>Managed</a:t>
            </a:r>
            <a:r>
              <a:rPr lang="nl-BE" sz="900"/>
              <a:t> </a:t>
            </a:r>
            <a:r>
              <a:rPr lang="nl-BE" sz="900" err="1"/>
              <a:t>identities</a:t>
            </a:r>
            <a:endParaRPr lang="en-US" sz="900"/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5207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3CD19-6EB2-4B13-A315-EEB1AD09EA13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773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28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4528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97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030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Manual configuration</a:t>
            </a:r>
          </a:p>
          <a:p>
            <a:pPr lvl="1"/>
            <a:r>
              <a:rPr lang="nl-BE"/>
              <a:t>Configuration drift</a:t>
            </a:r>
          </a:p>
          <a:p>
            <a:pPr lvl="1"/>
            <a:r>
              <a:rPr lang="nl-BE" err="1"/>
              <a:t>Fear</a:t>
            </a:r>
            <a:r>
              <a:rPr lang="nl-BE"/>
              <a:t> of change</a:t>
            </a:r>
          </a:p>
          <a:p>
            <a:pPr lvl="1"/>
            <a:r>
              <a:rPr lang="nl-BE" err="1"/>
              <a:t>Repetetive</a:t>
            </a:r>
            <a:r>
              <a:rPr lang="nl-BE"/>
              <a:t> </a:t>
            </a:r>
            <a:r>
              <a:rPr lang="nl-BE" err="1"/>
              <a:t>tasks</a:t>
            </a:r>
            <a:endParaRPr lang="nl-BE"/>
          </a:p>
          <a:p>
            <a:pPr lvl="1"/>
            <a:r>
              <a:rPr lang="nl-BE"/>
              <a:t>Technical </a:t>
            </a:r>
            <a:r>
              <a:rPr lang="nl-BE" err="1"/>
              <a:t>debt</a:t>
            </a:r>
            <a:endParaRPr lang="nl-BE"/>
          </a:p>
          <a:p>
            <a:r>
              <a:rPr lang="nl-BE" err="1"/>
              <a:t>IaC</a:t>
            </a:r>
            <a:endParaRPr lang="nl-BE"/>
          </a:p>
          <a:p>
            <a:pPr lvl="1"/>
            <a:r>
              <a:rPr lang="nl-BE"/>
              <a:t>Environment </a:t>
            </a:r>
            <a:r>
              <a:rPr lang="nl-BE" err="1"/>
              <a:t>consistency</a:t>
            </a:r>
            <a:endParaRPr lang="nl-BE"/>
          </a:p>
          <a:p>
            <a:pPr lvl="1"/>
            <a:r>
              <a:rPr lang="nl-BE" err="1"/>
              <a:t>Cycle</a:t>
            </a:r>
            <a:r>
              <a:rPr lang="nl-BE"/>
              <a:t> time</a:t>
            </a:r>
          </a:p>
          <a:p>
            <a:pPr lvl="1"/>
            <a:r>
              <a:rPr lang="nl-BE" err="1"/>
              <a:t>Modularisation</a:t>
            </a:r>
            <a:r>
              <a:rPr lang="nl-BE"/>
              <a:t> and code </a:t>
            </a:r>
            <a:r>
              <a:rPr lang="nl-BE" err="1"/>
              <a:t>reuse</a:t>
            </a:r>
            <a:endParaRPr lang="nl-BE"/>
          </a:p>
          <a:p>
            <a:pPr lvl="1"/>
            <a:r>
              <a:rPr lang="nl-BE" err="1"/>
              <a:t>Improvement</a:t>
            </a:r>
            <a:r>
              <a:rPr lang="nl-BE"/>
              <a:t> of the bottleneck</a:t>
            </a:r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2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Manual configuration</a:t>
            </a:r>
          </a:p>
          <a:p>
            <a:pPr lvl="1"/>
            <a:r>
              <a:rPr lang="nl-BE"/>
              <a:t>Configuration drift</a:t>
            </a:r>
          </a:p>
          <a:p>
            <a:pPr lvl="1"/>
            <a:r>
              <a:rPr lang="nl-BE" err="1"/>
              <a:t>Fear</a:t>
            </a:r>
            <a:r>
              <a:rPr lang="nl-BE"/>
              <a:t> of change</a:t>
            </a:r>
          </a:p>
          <a:p>
            <a:pPr lvl="1"/>
            <a:r>
              <a:rPr lang="nl-BE" err="1"/>
              <a:t>Repetetive</a:t>
            </a:r>
            <a:r>
              <a:rPr lang="nl-BE"/>
              <a:t> </a:t>
            </a:r>
            <a:r>
              <a:rPr lang="nl-BE" err="1"/>
              <a:t>tasks</a:t>
            </a:r>
            <a:endParaRPr lang="nl-BE"/>
          </a:p>
          <a:p>
            <a:pPr lvl="1"/>
            <a:r>
              <a:rPr lang="nl-BE"/>
              <a:t>Technical </a:t>
            </a:r>
            <a:r>
              <a:rPr lang="nl-BE" err="1"/>
              <a:t>debt</a:t>
            </a:r>
            <a:endParaRPr lang="nl-BE"/>
          </a:p>
          <a:p>
            <a:r>
              <a:rPr lang="nl-BE" err="1"/>
              <a:t>IaC</a:t>
            </a:r>
            <a:endParaRPr lang="nl-BE"/>
          </a:p>
          <a:p>
            <a:pPr lvl="1"/>
            <a:r>
              <a:rPr lang="nl-BE"/>
              <a:t>Environment </a:t>
            </a:r>
            <a:r>
              <a:rPr lang="nl-BE" err="1"/>
              <a:t>consistency</a:t>
            </a:r>
            <a:endParaRPr lang="nl-BE"/>
          </a:p>
          <a:p>
            <a:pPr lvl="1"/>
            <a:r>
              <a:rPr lang="nl-BE" err="1"/>
              <a:t>Cycle</a:t>
            </a:r>
            <a:r>
              <a:rPr lang="nl-BE"/>
              <a:t> time</a:t>
            </a:r>
          </a:p>
          <a:p>
            <a:pPr lvl="1"/>
            <a:r>
              <a:rPr lang="nl-BE" err="1"/>
              <a:t>Modularisation</a:t>
            </a:r>
            <a:r>
              <a:rPr lang="nl-BE"/>
              <a:t> and code </a:t>
            </a:r>
            <a:r>
              <a:rPr lang="nl-BE" err="1"/>
              <a:t>reuse</a:t>
            </a:r>
            <a:endParaRPr lang="nl-BE"/>
          </a:p>
          <a:p>
            <a:pPr lvl="1"/>
            <a:r>
              <a:rPr lang="nl-BE" err="1"/>
              <a:t>Improvement</a:t>
            </a:r>
            <a:r>
              <a:rPr lang="nl-BE"/>
              <a:t> of the bottleneck</a:t>
            </a:r>
          </a:p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913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773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A3CD19-6EB2-4B13-A315-EEB1AD09EA13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773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852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3CD19-6EB2-4B13-A315-EEB1AD09EA1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00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gi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3277" y="-6658"/>
            <a:ext cx="6579046" cy="5157216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72061"/>
              <a:gd name="connsiteY0" fmla="*/ 6854178 h 6876288"/>
              <a:gd name="connsiteX1" fmla="*/ 21879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54178 h 6876288"/>
              <a:gd name="connsiteX1" fmla="*/ 22133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541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061" h="6876288">
                <a:moveTo>
                  <a:pt x="0" y="6866878"/>
                </a:moveTo>
                <a:lnTo>
                  <a:pt x="2175279" y="0"/>
                </a:lnTo>
                <a:lnTo>
                  <a:pt x="8771079" y="0"/>
                </a:lnTo>
                <a:cubicBezTo>
                  <a:pt x="8775659" y="2292096"/>
                  <a:pt x="8762483" y="4584192"/>
                  <a:pt x="8767063" y="6876288"/>
                </a:cubicBezTo>
                <a:lnTo>
                  <a:pt x="0" y="6866878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1112" y="2065523"/>
            <a:ext cx="2490927" cy="1355360"/>
          </a:xfrm>
        </p:spPr>
        <p:txBody>
          <a:bodyPr anchor="b">
            <a:no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nl-BE" sz="2400" kern="12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 STYLE</a:t>
            </a:r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4" y="15000"/>
            <a:ext cx="2809015" cy="10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8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2" y="1521401"/>
            <a:ext cx="7000875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+ pictur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1" y="4837334"/>
            <a:ext cx="1182234" cy="273844"/>
          </a:xfrm>
        </p:spPr>
        <p:txBody>
          <a:bodyPr/>
          <a:lstStyle>
            <a:lvl1pPr algn="l">
              <a:defRPr/>
            </a:lvl1pPr>
          </a:lstStyle>
          <a:p>
            <a:fld id="{781470B5-8E9F-1C44-A6AC-77906AEDCFF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672" y="1119311"/>
            <a:ext cx="7492279" cy="3374301"/>
          </a:xfrm>
          <a:prstGeom prst="rect">
            <a:avLst/>
          </a:prstGeom>
        </p:spPr>
        <p:txBody>
          <a:bodyPr/>
          <a:lstStyle>
            <a:lvl1pPr marL="253184" indent="-253184">
              <a:buClr>
                <a:schemeClr val="accent5"/>
              </a:buClr>
              <a:tabLst/>
              <a:defRPr sz="1819">
                <a:solidFill>
                  <a:schemeClr val="tx2">
                    <a:lumMod val="50000"/>
                  </a:schemeClr>
                </a:solidFill>
              </a:defRPr>
            </a:lvl1pPr>
            <a:lvl2pPr marL="499706" indent="-246522">
              <a:defRPr sz="1819">
                <a:solidFill>
                  <a:schemeClr val="tx2">
                    <a:lumMod val="50000"/>
                  </a:schemeClr>
                </a:solidFill>
              </a:defRPr>
            </a:lvl2pPr>
            <a:lvl3pPr marL="750668" indent="-250964">
              <a:defRPr sz="1679">
                <a:solidFill>
                  <a:schemeClr val="tx2">
                    <a:lumMod val="50000"/>
                  </a:schemeClr>
                </a:solidFill>
              </a:defRPr>
            </a:lvl3pPr>
            <a:lvl4pPr marL="1003852" indent="-250964">
              <a:defRPr sz="1679">
                <a:solidFill>
                  <a:schemeClr val="tx2">
                    <a:lumMod val="50000"/>
                  </a:schemeClr>
                </a:solidFill>
              </a:defRPr>
            </a:lvl4pPr>
            <a:lvl5pPr marL="1259258" indent="-253184">
              <a:defRPr sz="1539">
                <a:solidFill>
                  <a:schemeClr val="tx2">
                    <a:lumMod val="50000"/>
                  </a:schemeClr>
                </a:solidFill>
              </a:defRPr>
            </a:lvl5pPr>
            <a:lvl6pPr>
              <a:defRPr sz="2518"/>
            </a:lvl6pPr>
            <a:lvl7pPr>
              <a:defRPr sz="2518"/>
            </a:lvl7pPr>
            <a:lvl8pPr>
              <a:defRPr sz="2518"/>
            </a:lvl8pPr>
            <a:lvl9pPr>
              <a:defRPr sz="2518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9820" y="273366"/>
            <a:ext cx="7487144" cy="710114"/>
          </a:xfrm>
          <a:prstGeom prst="rect">
            <a:avLst/>
          </a:prstGeom>
        </p:spPr>
        <p:txBody>
          <a:bodyPr vert="horz" lIns="64556" tIns="32278" rIns="64556" bIns="32278" anchor="ctr" anchorCtr="0">
            <a:noAutofit/>
          </a:bodyPr>
          <a:lstStyle>
            <a:lvl1pPr algn="l">
              <a:defRPr lang="nl-BE" sz="2518">
                <a:solidFill>
                  <a:schemeClr val="tx2">
                    <a:lumMod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Rectangle 11"/>
          <p:cNvSpPr/>
          <p:nvPr userDrawn="1"/>
        </p:nvSpPr>
        <p:spPr>
          <a:xfrm>
            <a:off x="0" y="4777499"/>
            <a:ext cx="7856880" cy="5036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66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3" y="4433050"/>
            <a:ext cx="1730568" cy="7532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6" y="4499876"/>
            <a:ext cx="1119477" cy="4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61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LW_4.0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3" descr="delaware_logo_111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005" y="4714418"/>
            <a:ext cx="908614" cy="37766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" y="4642850"/>
            <a:ext cx="9144000" cy="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8222" y="502241"/>
            <a:ext cx="604583" cy="739284"/>
          </a:xfrm>
          <a:prstGeom prst="rect">
            <a:avLst/>
          </a:prstGeom>
          <a:solidFill>
            <a:srgbClr val="92D050"/>
          </a:solidFill>
          <a:ln w="6350">
            <a:noFill/>
            <a:miter lim="800000"/>
            <a:headEnd/>
            <a:tailEnd/>
          </a:ln>
        </p:spPr>
        <p:txBody>
          <a:bodyPr lIns="52959" tIns="52959" rIns="52959" bIns="52959" anchor="ctr">
            <a:noAutofit/>
          </a:bodyPr>
          <a:lstStyle/>
          <a:p>
            <a:pPr algn="ctr" eaLnBrk="0" hangingPunct="0">
              <a:lnSpc>
                <a:spcPct val="90000"/>
              </a:lnSpc>
              <a:spcBef>
                <a:spcPts val="515"/>
              </a:spcBef>
              <a:buClr>
                <a:schemeClr val="bg2"/>
              </a:buClr>
              <a:buSzPct val="100000"/>
            </a:pPr>
            <a:endParaRPr lang="en-GB" sz="1472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29863" y="502243"/>
            <a:ext cx="5646699" cy="710114"/>
          </a:xfrm>
          <a:prstGeom prst="rect">
            <a:avLst/>
          </a:prstGeom>
        </p:spPr>
        <p:txBody>
          <a:bodyPr vert="horz" lIns="64556" tIns="32278" rIns="64556" bIns="32278" anchor="ctr" anchorCtr="0">
            <a:noAutofit/>
          </a:bodyPr>
          <a:lstStyle>
            <a:lvl1pPr algn="l">
              <a:defRPr lang="nl-BE" sz="2648" baseline="0">
                <a:solidFill>
                  <a:schemeClr val="accent5"/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/>
              <a:t>CLICK TO ADD MAIN TITLE</a:t>
            </a:r>
            <a:endParaRPr lang="nl-BE"/>
          </a:p>
        </p:txBody>
      </p:sp>
      <p:sp>
        <p:nvSpPr>
          <p:cNvPr id="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863" y="1371602"/>
            <a:ext cx="5646699" cy="308206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93288" indent="-260441">
              <a:defRPr baseline="0"/>
            </a:lvl2pPr>
            <a:lvl3pPr marL="854895" indent="-283798">
              <a:defRPr baseline="0"/>
            </a:lvl3pPr>
            <a:lvl4pPr marL="1052269" indent="-260441">
              <a:defRPr/>
            </a:lvl4pPr>
            <a:lvl5pPr marL="1322052" indent="-269783">
              <a:defRPr/>
            </a:lvl5pPr>
          </a:lstStyle>
          <a:p>
            <a:r>
              <a:rPr lang="nl-BE"/>
              <a:t>First level</a:t>
            </a:r>
          </a:p>
          <a:p>
            <a:pPr lvl="1"/>
            <a:r>
              <a:rPr lang="nl-BE"/>
              <a:t>Second level</a:t>
            </a:r>
          </a:p>
          <a:p>
            <a:pPr lvl="2"/>
            <a:r>
              <a:rPr lang="nl-BE" err="1"/>
              <a:t>Third</a:t>
            </a:r>
            <a:r>
              <a:rPr lang="nl-BE"/>
              <a:t> level</a:t>
            </a:r>
          </a:p>
          <a:p>
            <a:pPr lvl="3"/>
            <a:r>
              <a:rPr lang="nl-BE" err="1"/>
              <a:t>Fourth</a:t>
            </a:r>
            <a:r>
              <a:rPr lang="nl-BE"/>
              <a:t> level</a:t>
            </a:r>
          </a:p>
          <a:p>
            <a:pPr lvl="4"/>
            <a:r>
              <a:rPr lang="nl-BE" err="1"/>
              <a:t>Fifth</a:t>
            </a:r>
            <a:r>
              <a:rPr lang="nl-BE"/>
              <a:t> level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80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bullet poi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363984" y="1110667"/>
            <a:ext cx="7491744" cy="3403084"/>
          </a:xfrm>
          <a:prstGeom prst="rect">
            <a:avLst/>
          </a:prstGeom>
        </p:spPr>
        <p:txBody>
          <a:bodyPr vert="horz" lIns="64556" tIns="32278" rIns="64556" bIns="32278">
            <a:normAutofit/>
          </a:bodyPr>
          <a:lstStyle>
            <a:lvl1pPr marL="255406" indent="-255406" defTabSz="504148">
              <a:spcBef>
                <a:spcPts val="0"/>
              </a:spcBef>
              <a:buClr>
                <a:schemeClr val="accent5"/>
              </a:buClr>
              <a:buFont typeface="Arial" pitchFamily="34" charset="0"/>
              <a:buChar char="•"/>
              <a:defRPr lang="nl-NL" sz="1819" baseline="0" dirty="0">
                <a:solidFill>
                  <a:schemeClr val="tx2">
                    <a:lumMod val="50000"/>
                  </a:schemeClr>
                </a:solidFill>
              </a:defRPr>
            </a:lvl1pPr>
            <a:lvl2pPr marL="499706" indent="-244300" defTabSz="428637">
              <a:spcBef>
                <a:spcPts val="0"/>
              </a:spcBef>
              <a:buClr>
                <a:schemeClr val="tx2"/>
              </a:buClr>
              <a:buFont typeface="Calibri" pitchFamily="34" charset="0"/>
              <a:buChar char="-"/>
              <a:defRPr lang="nl-NL" sz="1819" kern="120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79481" indent="-257626"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lang="nl-BE" sz="1679" kern="1200" baseline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57036" indent="-255406">
              <a:spcBef>
                <a:spcPts val="0"/>
              </a:spcBef>
              <a:buClr>
                <a:schemeClr val="tx2"/>
              </a:buClr>
              <a:buFont typeface="Calibri" pitchFamily="34" charset="0"/>
              <a:buChar char="-"/>
              <a:defRPr sz="1679">
                <a:solidFill>
                  <a:schemeClr val="tx2">
                    <a:lumMod val="50000"/>
                  </a:schemeClr>
                </a:solidFill>
              </a:defRPr>
            </a:lvl4pPr>
            <a:lvl5pPr marL="1756742" indent="-255406">
              <a:spcBef>
                <a:spcPts val="0"/>
              </a:spcBef>
              <a:buClrTx/>
              <a:buFont typeface="Calibri" pitchFamily="34" charset="0"/>
              <a:buChar char="»"/>
              <a:defRPr sz="1539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0"/>
            <a:endParaRPr lang="en-US" noProof="0"/>
          </a:p>
        </p:txBody>
      </p:sp>
      <p:sp>
        <p:nvSpPr>
          <p:cNvPr id="15" name="Tijdelijke aanduiding voor dianummer 3"/>
          <p:cNvSpPr>
            <a:spLocks noGrp="1"/>
          </p:cNvSpPr>
          <p:nvPr>
            <p:ph type="sldNum" sz="quarter" idx="11"/>
          </p:nvPr>
        </p:nvSpPr>
        <p:spPr>
          <a:xfrm>
            <a:off x="1" y="4837334"/>
            <a:ext cx="1182234" cy="273844"/>
          </a:xfrm>
        </p:spPr>
        <p:txBody>
          <a:bodyPr/>
          <a:lstStyle>
            <a:lvl1pPr algn="l">
              <a:defRPr/>
            </a:lvl1pPr>
          </a:lstStyle>
          <a:p>
            <a:fld id="{781470B5-8E9F-1C44-A6AC-77906AEDCFF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9820" y="273366"/>
            <a:ext cx="7487144" cy="710114"/>
          </a:xfrm>
          <a:prstGeom prst="rect">
            <a:avLst/>
          </a:prstGeom>
        </p:spPr>
        <p:txBody>
          <a:bodyPr vert="horz" lIns="64556" tIns="32278" rIns="64556" bIns="32278" anchor="ctr" anchorCtr="0">
            <a:noAutofit/>
          </a:bodyPr>
          <a:lstStyle>
            <a:lvl1pPr algn="l">
              <a:defRPr lang="nl-BE" sz="2518">
                <a:solidFill>
                  <a:schemeClr val="tx2">
                    <a:lumMod val="50000"/>
                  </a:schemeClr>
                </a:solidFill>
                <a:latin typeface="Century Gothic" pitchFamily="34" charset="0"/>
                <a:ea typeface="+mn-ea"/>
                <a:cs typeface="+mn-cs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Rectangle 8"/>
          <p:cNvSpPr/>
          <p:nvPr userDrawn="1"/>
        </p:nvSpPr>
        <p:spPr>
          <a:xfrm>
            <a:off x="0" y="4777499"/>
            <a:ext cx="7856880" cy="5036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66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3" y="4433050"/>
            <a:ext cx="1730568" cy="753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6" y="4499876"/>
            <a:ext cx="1119477" cy="44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64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862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48923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2119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3276" y="-6657"/>
            <a:ext cx="6579045" cy="5157215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72061"/>
              <a:gd name="connsiteY0" fmla="*/ 6854178 h 6876288"/>
              <a:gd name="connsiteX1" fmla="*/ 21879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66878 h 6888988"/>
              <a:gd name="connsiteX1" fmla="*/ 2213379 w 8772061"/>
              <a:gd name="connsiteY1" fmla="*/ 0 h 6888988"/>
              <a:gd name="connsiteX2" fmla="*/ 8771079 w 8772061"/>
              <a:gd name="connsiteY2" fmla="*/ 12700 h 6888988"/>
              <a:gd name="connsiteX3" fmla="*/ 8767063 w 8772061"/>
              <a:gd name="connsiteY3" fmla="*/ 6888988 h 6888988"/>
              <a:gd name="connsiteX4" fmla="*/ 0 w 8772061"/>
              <a:gd name="connsiteY4" fmla="*/ 6866878 h 6888988"/>
              <a:gd name="connsiteX0" fmla="*/ 0 w 8772061"/>
              <a:gd name="connsiteY0" fmla="*/ 6854178 h 6876288"/>
              <a:gd name="connsiteX1" fmla="*/ 22133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541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541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  <a:gd name="connsiteX0" fmla="*/ 0 w 8772061"/>
              <a:gd name="connsiteY0" fmla="*/ 6866878 h 6876288"/>
              <a:gd name="connsiteX1" fmla="*/ 2175279 w 8772061"/>
              <a:gd name="connsiteY1" fmla="*/ 0 h 6876288"/>
              <a:gd name="connsiteX2" fmla="*/ 8771079 w 8772061"/>
              <a:gd name="connsiteY2" fmla="*/ 0 h 6876288"/>
              <a:gd name="connsiteX3" fmla="*/ 8767063 w 8772061"/>
              <a:gd name="connsiteY3" fmla="*/ 6876288 h 6876288"/>
              <a:gd name="connsiteX4" fmla="*/ 0 w 8772061"/>
              <a:gd name="connsiteY4" fmla="*/ 6866878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72061" h="6876288">
                <a:moveTo>
                  <a:pt x="0" y="6866878"/>
                </a:moveTo>
                <a:lnTo>
                  <a:pt x="2175279" y="0"/>
                </a:lnTo>
                <a:lnTo>
                  <a:pt x="8771079" y="0"/>
                </a:lnTo>
                <a:cubicBezTo>
                  <a:pt x="8775659" y="2292096"/>
                  <a:pt x="8762483" y="4584192"/>
                  <a:pt x="8767063" y="6876288"/>
                </a:cubicBezTo>
                <a:lnTo>
                  <a:pt x="0" y="6866878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" name="Trapezoid 2"/>
          <p:cNvSpPr/>
          <p:nvPr userDrawn="1"/>
        </p:nvSpPr>
        <p:spPr>
          <a:xfrm rot="10800000">
            <a:off x="0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4525" y="2065522"/>
            <a:ext cx="2490928" cy="1355359"/>
          </a:xfrm>
        </p:spPr>
        <p:txBody>
          <a:bodyPr anchor="b">
            <a:noAutofit/>
          </a:bodyPr>
          <a:lstStyle>
            <a:lvl1pPr marL="0" indent="0" algn="l" defTabSz="672628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nl-BE" sz="2942" kern="12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MASTER TITLE STYLE</a:t>
            </a:r>
            <a:endParaRPr lang="nl-BE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629" y="633167"/>
            <a:ext cx="2648691" cy="4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8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8" y="-6658"/>
            <a:ext cx="6574283" cy="5157302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0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744171"/>
            <a:ext cx="2347277" cy="1355359"/>
          </a:xfrm>
        </p:spPr>
        <p:txBody>
          <a:bodyPr anchor="b">
            <a:noAutofit/>
          </a:bodyPr>
          <a:lstStyle>
            <a:lvl1pPr algn="l">
              <a:tabLst/>
              <a:defRPr sz="2942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5" y="2386012"/>
            <a:ext cx="2346722" cy="1366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0"/>
            <a:ext cx="967275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5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5"/>
            <a:ext cx="7036593" cy="994172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1" name="Right Triangle 30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33" name="Right Triangle 32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1" y="1521400"/>
            <a:ext cx="7036593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48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6" y="-7119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126389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5" name="Right Triangle 14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161" y="403986"/>
            <a:ext cx="966600" cy="36694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1521400"/>
            <a:ext cx="6126389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930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78039" y="-6657"/>
            <a:ext cx="6574283" cy="5157303"/>
          </a:xfrm>
          <a:custGeom>
            <a:avLst/>
            <a:gdLst>
              <a:gd name="connsiteX0" fmla="*/ 0 w 9976103"/>
              <a:gd name="connsiteY0" fmla="*/ 6858000 h 6858000"/>
              <a:gd name="connsiteX1" fmla="*/ 1705379 w 9976103"/>
              <a:gd name="connsiteY1" fmla="*/ 0 h 6858000"/>
              <a:gd name="connsiteX2" fmla="*/ 8270724 w 9976103"/>
              <a:gd name="connsiteY2" fmla="*/ 0 h 6858000"/>
              <a:gd name="connsiteX3" fmla="*/ 9976103 w 9976103"/>
              <a:gd name="connsiteY3" fmla="*/ 6858000 h 6858000"/>
              <a:gd name="connsiteX4" fmla="*/ 0 w 9976103"/>
              <a:gd name="connsiteY4" fmla="*/ 6858000 h 6858000"/>
              <a:gd name="connsiteX0" fmla="*/ 0 w 8284463"/>
              <a:gd name="connsiteY0" fmla="*/ 6858000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58000 h 6876288"/>
              <a:gd name="connsiteX0" fmla="*/ 0 w 8284463"/>
              <a:gd name="connsiteY0" fmla="*/ 6866878 h 6876288"/>
              <a:gd name="connsiteX1" fmla="*/ 1705379 w 8284463"/>
              <a:gd name="connsiteY1" fmla="*/ 0 h 6876288"/>
              <a:gd name="connsiteX2" fmla="*/ 8270724 w 8284463"/>
              <a:gd name="connsiteY2" fmla="*/ 0 h 6876288"/>
              <a:gd name="connsiteX3" fmla="*/ 8284463 w 8284463"/>
              <a:gd name="connsiteY3" fmla="*/ 6876288 h 6876288"/>
              <a:gd name="connsiteX4" fmla="*/ 0 w 8284463"/>
              <a:gd name="connsiteY4" fmla="*/ 6866878 h 6876288"/>
              <a:gd name="connsiteX0" fmla="*/ 0 w 8289461"/>
              <a:gd name="connsiteY0" fmla="*/ 6866878 h 6876288"/>
              <a:gd name="connsiteX1" fmla="*/ 1705379 w 8289461"/>
              <a:gd name="connsiteY1" fmla="*/ 0 h 6876288"/>
              <a:gd name="connsiteX2" fmla="*/ 8288479 w 8289461"/>
              <a:gd name="connsiteY2" fmla="*/ 0 h 6876288"/>
              <a:gd name="connsiteX3" fmla="*/ 8284463 w 8289461"/>
              <a:gd name="connsiteY3" fmla="*/ 6876288 h 6876288"/>
              <a:gd name="connsiteX4" fmla="*/ 0 w 8289461"/>
              <a:gd name="connsiteY4" fmla="*/ 6866878 h 6876288"/>
              <a:gd name="connsiteX0" fmla="*/ 0 w 8765711"/>
              <a:gd name="connsiteY0" fmla="*/ 6857353 h 6876288"/>
              <a:gd name="connsiteX1" fmla="*/ 2181629 w 8765711"/>
              <a:gd name="connsiteY1" fmla="*/ 0 h 6876288"/>
              <a:gd name="connsiteX2" fmla="*/ 8764729 w 8765711"/>
              <a:gd name="connsiteY2" fmla="*/ 0 h 6876288"/>
              <a:gd name="connsiteX3" fmla="*/ 8760713 w 8765711"/>
              <a:gd name="connsiteY3" fmla="*/ 6876288 h 6876288"/>
              <a:gd name="connsiteX4" fmla="*/ 0 w 8765711"/>
              <a:gd name="connsiteY4" fmla="*/ 6857353 h 6876288"/>
              <a:gd name="connsiteX0" fmla="*/ 0 w 8765711"/>
              <a:gd name="connsiteY0" fmla="*/ 6876403 h 6876403"/>
              <a:gd name="connsiteX1" fmla="*/ 2181629 w 8765711"/>
              <a:gd name="connsiteY1" fmla="*/ 0 h 6876403"/>
              <a:gd name="connsiteX2" fmla="*/ 8764729 w 8765711"/>
              <a:gd name="connsiteY2" fmla="*/ 0 h 6876403"/>
              <a:gd name="connsiteX3" fmla="*/ 8760713 w 8765711"/>
              <a:gd name="connsiteY3" fmla="*/ 6876288 h 6876403"/>
              <a:gd name="connsiteX4" fmla="*/ 0 w 8765711"/>
              <a:gd name="connsiteY4" fmla="*/ 6876403 h 687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5711" h="6876403">
                <a:moveTo>
                  <a:pt x="0" y="6876403"/>
                </a:moveTo>
                <a:lnTo>
                  <a:pt x="2181629" y="0"/>
                </a:lnTo>
                <a:lnTo>
                  <a:pt x="8764729" y="0"/>
                </a:lnTo>
                <a:cubicBezTo>
                  <a:pt x="8769309" y="2292096"/>
                  <a:pt x="8756133" y="4584192"/>
                  <a:pt x="8760713" y="6876288"/>
                </a:cubicBezTo>
                <a:lnTo>
                  <a:pt x="0" y="687640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Trapezoid 2"/>
          <p:cNvSpPr/>
          <p:nvPr userDrawn="1"/>
        </p:nvSpPr>
        <p:spPr>
          <a:xfrm rot="10800000">
            <a:off x="1" y="0"/>
            <a:ext cx="4219575" cy="5143500"/>
          </a:xfrm>
          <a:custGeom>
            <a:avLst/>
            <a:gdLst>
              <a:gd name="connsiteX0" fmla="*/ 0 w 5743134"/>
              <a:gd name="connsiteY0" fmla="*/ 5245100 h 5245100"/>
              <a:gd name="connsiteX1" fmla="*/ 1311275 w 5743134"/>
              <a:gd name="connsiteY1" fmla="*/ 0 h 5245100"/>
              <a:gd name="connsiteX2" fmla="*/ 4431859 w 5743134"/>
              <a:gd name="connsiteY2" fmla="*/ 0 h 5245100"/>
              <a:gd name="connsiteX3" fmla="*/ 5743134 w 5743134"/>
              <a:gd name="connsiteY3" fmla="*/ 5245100 h 5245100"/>
              <a:gd name="connsiteX4" fmla="*/ 0 w 5743134"/>
              <a:gd name="connsiteY4" fmla="*/ 5245100 h 5245100"/>
              <a:gd name="connsiteX0" fmla="*/ 0 w 5743134"/>
              <a:gd name="connsiteY0" fmla="*/ 8623300 h 8623300"/>
              <a:gd name="connsiteX1" fmla="*/ 1311275 w 5743134"/>
              <a:gd name="connsiteY1" fmla="*/ 337820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  <a:gd name="connsiteX0" fmla="*/ 0 w 5743134"/>
              <a:gd name="connsiteY0" fmla="*/ 8623300 h 8623300"/>
              <a:gd name="connsiteX1" fmla="*/ 2225675 w 5743134"/>
              <a:gd name="connsiteY1" fmla="*/ 0 h 8623300"/>
              <a:gd name="connsiteX2" fmla="*/ 5739959 w 5743134"/>
              <a:gd name="connsiteY2" fmla="*/ 0 h 8623300"/>
              <a:gd name="connsiteX3" fmla="*/ 5743134 w 5743134"/>
              <a:gd name="connsiteY3" fmla="*/ 8623300 h 8623300"/>
              <a:gd name="connsiteX4" fmla="*/ 0 w 5743134"/>
              <a:gd name="connsiteY4" fmla="*/ 8623300 h 862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3134" h="8623300">
                <a:moveTo>
                  <a:pt x="0" y="8623300"/>
                </a:moveTo>
                <a:cubicBezTo>
                  <a:pt x="741892" y="5748867"/>
                  <a:pt x="1509183" y="2849033"/>
                  <a:pt x="2225675" y="0"/>
                </a:cubicBezTo>
                <a:lnTo>
                  <a:pt x="5739959" y="0"/>
                </a:lnTo>
                <a:cubicBezTo>
                  <a:pt x="5741017" y="2874433"/>
                  <a:pt x="5742076" y="5748867"/>
                  <a:pt x="5743134" y="8623300"/>
                </a:cubicBezTo>
                <a:lnTo>
                  <a:pt x="0" y="862330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87949" y="744173"/>
            <a:ext cx="2347278" cy="1355360"/>
          </a:xfrm>
        </p:spPr>
        <p:txBody>
          <a:bodyPr anchor="b">
            <a:noAutofit/>
          </a:bodyPr>
          <a:lstStyle>
            <a:lvl1pPr algn="l"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226" y="2386013"/>
            <a:ext cx="2346722" cy="136683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61" y="376971"/>
            <a:ext cx="967274" cy="3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47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70"/>
            <a:ext cx="2424379" cy="5176329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00075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51" y="171450"/>
            <a:ext cx="967275" cy="367200"/>
          </a:xfrm>
          <a:prstGeom prst="rect">
            <a:avLst/>
          </a:prstGeom>
        </p:spPr>
      </p:pic>
      <p:sp>
        <p:nvSpPr>
          <p:cNvPr id="15" name="Right Triangle 14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3" y="377005"/>
            <a:ext cx="967091" cy="3671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42973" y="1383047"/>
            <a:ext cx="5572125" cy="262459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9794" y="1476066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1089" y="4364832"/>
            <a:ext cx="2843212" cy="642937"/>
          </a:xfr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44" indent="0" algn="l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None/>
              <a:defRPr sz="1323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nl-BE"/>
              <a:t>CLICK HERE TO ADD MASTER STYLE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47251" y="4364832"/>
            <a:ext cx="2843212" cy="642937"/>
          </a:xfr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44" indent="0" algn="l">
              <a:lnSpc>
                <a:spcPct val="100000"/>
              </a:lnSpc>
              <a:spcBef>
                <a:spcPts val="0"/>
              </a:spcBef>
              <a:buNone/>
              <a:defRPr sz="132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CLICK HERE TO ADD MASTER STYLE TEXT</a:t>
            </a:r>
          </a:p>
        </p:txBody>
      </p:sp>
    </p:spTree>
    <p:extLst>
      <p:ext uri="{BB962C8B-B14F-4D97-AF65-F5344CB8AC3E}">
        <p14:creationId xmlns:p14="http://schemas.microsoft.com/office/powerpoint/2010/main" val="3361441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LEF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4121" y="-7933"/>
            <a:ext cx="2758365" cy="5164750"/>
          </a:xfrm>
          <a:custGeom>
            <a:avLst/>
            <a:gdLst>
              <a:gd name="connsiteX0" fmla="*/ 0 w 3941763"/>
              <a:gd name="connsiteY0" fmla="*/ 6858000 h 6858000"/>
              <a:gd name="connsiteX1" fmla="*/ 985441 w 3941763"/>
              <a:gd name="connsiteY1" fmla="*/ 0 h 6858000"/>
              <a:gd name="connsiteX2" fmla="*/ 2956322 w 3941763"/>
              <a:gd name="connsiteY2" fmla="*/ 0 h 6858000"/>
              <a:gd name="connsiteX3" fmla="*/ 3941763 w 3941763"/>
              <a:gd name="connsiteY3" fmla="*/ 6858000 h 6858000"/>
              <a:gd name="connsiteX4" fmla="*/ 0 w 3941763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3941763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26653 w 3986131"/>
              <a:gd name="connsiteY1" fmla="*/ 17755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35491 w 3959478"/>
              <a:gd name="connsiteY0" fmla="*/ 6858000 h 6858000"/>
              <a:gd name="connsiteX1" fmla="*/ 0 w 3959478"/>
              <a:gd name="connsiteY1" fmla="*/ 17755 h 6858000"/>
              <a:gd name="connsiteX2" fmla="*/ 3959478 w 3959478"/>
              <a:gd name="connsiteY2" fmla="*/ 0 h 6858000"/>
              <a:gd name="connsiteX3" fmla="*/ 2654481 w 3959478"/>
              <a:gd name="connsiteY3" fmla="*/ 6858000 h 6858000"/>
              <a:gd name="connsiteX4" fmla="*/ 35491 w 3959478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8857 w 3977233"/>
              <a:gd name="connsiteY0" fmla="*/ 6875755 h 6875755"/>
              <a:gd name="connsiteX1" fmla="*/ 0 w 3977233"/>
              <a:gd name="connsiteY1" fmla="*/ 17755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192842 w 3977233"/>
              <a:gd name="connsiteY3" fmla="*/ 6866878 h 6875755"/>
              <a:gd name="connsiteX4" fmla="*/ 8857 w 3977233"/>
              <a:gd name="connsiteY4" fmla="*/ 6875755 h 6875755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10579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851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19605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5 w 3987981"/>
              <a:gd name="connsiteY4" fmla="*/ 6885483 h 6885483"/>
              <a:gd name="connsiteX0" fmla="*/ 19606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6 w 3987981"/>
              <a:gd name="connsiteY4" fmla="*/ 6885483 h 6885483"/>
              <a:gd name="connsiteX0" fmla="*/ 19606 w 3987981"/>
              <a:gd name="connsiteY0" fmla="*/ 6886333 h 6886333"/>
              <a:gd name="connsiteX1" fmla="*/ 0 w 3987981"/>
              <a:gd name="connsiteY1" fmla="*/ 0 h 6886333"/>
              <a:gd name="connsiteX2" fmla="*/ 3987981 w 3987981"/>
              <a:gd name="connsiteY2" fmla="*/ 850 h 6886333"/>
              <a:gd name="connsiteX3" fmla="*/ 2203590 w 3987981"/>
              <a:gd name="connsiteY3" fmla="*/ 6877456 h 6886333"/>
              <a:gd name="connsiteX4" fmla="*/ 19606 w 3987981"/>
              <a:gd name="connsiteY4" fmla="*/ 6886333 h 68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981" h="6886333">
                <a:moveTo>
                  <a:pt x="19606" y="6886333"/>
                </a:moveTo>
                <a:cubicBezTo>
                  <a:pt x="16654" y="4600333"/>
                  <a:pt x="2952" y="2286000"/>
                  <a:pt x="0" y="0"/>
                </a:cubicBezTo>
                <a:lnTo>
                  <a:pt x="3987981" y="850"/>
                </a:lnTo>
                <a:lnTo>
                  <a:pt x="2203590" y="6877456"/>
                </a:lnTo>
                <a:lnTo>
                  <a:pt x="19606" y="688633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9809" y="460278"/>
            <a:ext cx="4827232" cy="99417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977" y="1570899"/>
            <a:ext cx="4970004" cy="2538000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1042" y="1664991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Triangle 12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ENTER +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5"/>
            <a:ext cx="700087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Trapezoid 10"/>
          <p:cNvSpPr/>
          <p:nvPr userDrawn="1"/>
        </p:nvSpPr>
        <p:spPr>
          <a:xfrm flipV="1">
            <a:off x="0" y="1418199"/>
            <a:ext cx="4068192" cy="1924284"/>
          </a:xfrm>
          <a:custGeom>
            <a:avLst/>
            <a:gdLst>
              <a:gd name="connsiteX0" fmla="*/ 0 w 4216893"/>
              <a:gd name="connsiteY0" fmla="*/ 2432484 h 2432484"/>
              <a:gd name="connsiteX1" fmla="*/ 608121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  <a:gd name="connsiteX0" fmla="*/ 0 w 4216893"/>
              <a:gd name="connsiteY0" fmla="*/ 2432484 h 2432484"/>
              <a:gd name="connsiteX1" fmla="*/ 4440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893" h="2432484">
                <a:moveTo>
                  <a:pt x="0" y="2432484"/>
                </a:moveTo>
                <a:lnTo>
                  <a:pt x="4440" y="0"/>
                </a:lnTo>
                <a:lnTo>
                  <a:pt x="3608772" y="0"/>
                </a:lnTo>
                <a:lnTo>
                  <a:pt x="4216893" y="2432484"/>
                </a:lnTo>
                <a:lnTo>
                  <a:pt x="0" y="243248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468161" y="1414405"/>
            <a:ext cx="5677494" cy="1932852"/>
          </a:xfrm>
          <a:custGeom>
            <a:avLst/>
            <a:gdLst>
              <a:gd name="connsiteX0" fmla="*/ 0 w 6767512"/>
              <a:gd name="connsiteY0" fmla="*/ 2547937 h 2547937"/>
              <a:gd name="connsiteX1" fmla="*/ 63698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6767512"/>
              <a:gd name="connsiteY0" fmla="*/ 2547937 h 2547937"/>
              <a:gd name="connsiteX1" fmla="*/ 2442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7548747"/>
              <a:gd name="connsiteY0" fmla="*/ 2565692 h 2565692"/>
              <a:gd name="connsiteX1" fmla="*/ 805659 w 7548747"/>
              <a:gd name="connsiteY1" fmla="*/ 0 h 2565692"/>
              <a:gd name="connsiteX2" fmla="*/ 6911763 w 7548747"/>
              <a:gd name="connsiteY2" fmla="*/ 0 h 2565692"/>
              <a:gd name="connsiteX3" fmla="*/ 7548747 w 7548747"/>
              <a:gd name="connsiteY3" fmla="*/ 2547937 h 2565692"/>
              <a:gd name="connsiteX4" fmla="*/ 0 w 7548747"/>
              <a:gd name="connsiteY4" fmla="*/ 2565692 h 2565692"/>
              <a:gd name="connsiteX0" fmla="*/ 0 w 7550955"/>
              <a:gd name="connsiteY0" fmla="*/ 2565692 h 2565692"/>
              <a:gd name="connsiteX1" fmla="*/ 805659 w 7550955"/>
              <a:gd name="connsiteY1" fmla="*/ 0 h 2565692"/>
              <a:gd name="connsiteX2" fmla="*/ 7550955 w 7550955"/>
              <a:gd name="connsiteY2" fmla="*/ 0 h 2565692"/>
              <a:gd name="connsiteX3" fmla="*/ 7548747 w 7550955"/>
              <a:gd name="connsiteY3" fmla="*/ 2547937 h 2565692"/>
              <a:gd name="connsiteX4" fmla="*/ 0 w 7550955"/>
              <a:gd name="connsiteY4" fmla="*/ 2565692 h 2565692"/>
              <a:gd name="connsiteX0" fmla="*/ 0 w 7550955"/>
              <a:gd name="connsiteY0" fmla="*/ 2547937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47937 h 2547937"/>
              <a:gd name="connsiteX0" fmla="*/ 0 w 7550955"/>
              <a:gd name="connsiteY0" fmla="*/ 2530182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96781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61270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9832"/>
              <a:gd name="connsiteY0" fmla="*/ 2547938 h 2547938"/>
              <a:gd name="connsiteX1" fmla="*/ 770147 w 7559832"/>
              <a:gd name="connsiteY1" fmla="*/ 0 h 2547938"/>
              <a:gd name="connsiteX2" fmla="*/ 7559832 w 7559832"/>
              <a:gd name="connsiteY2" fmla="*/ 0 h 2547938"/>
              <a:gd name="connsiteX3" fmla="*/ 7557624 w 7559832"/>
              <a:gd name="connsiteY3" fmla="*/ 2547937 h 2547938"/>
              <a:gd name="connsiteX4" fmla="*/ 0 w 7559832"/>
              <a:gd name="connsiteY4" fmla="*/ 2547938 h 2547938"/>
              <a:gd name="connsiteX0" fmla="*/ 0 w 7559832"/>
              <a:gd name="connsiteY0" fmla="*/ 2547938 h 2556814"/>
              <a:gd name="connsiteX1" fmla="*/ 770147 w 7559832"/>
              <a:gd name="connsiteY1" fmla="*/ 0 h 2556814"/>
              <a:gd name="connsiteX2" fmla="*/ 7559832 w 7559832"/>
              <a:gd name="connsiteY2" fmla="*/ 0 h 2556814"/>
              <a:gd name="connsiteX3" fmla="*/ 7557624 w 7559832"/>
              <a:gd name="connsiteY3" fmla="*/ 2556814 h 2556814"/>
              <a:gd name="connsiteX4" fmla="*/ 0 w 7559832"/>
              <a:gd name="connsiteY4" fmla="*/ 2547938 h 2556814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8878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6189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61896 h 2565692"/>
              <a:gd name="connsiteX0" fmla="*/ 0 w 7559832"/>
              <a:gd name="connsiteY0" fmla="*/ 2566976 h 2570772"/>
              <a:gd name="connsiteX1" fmla="*/ 779025 w 7559832"/>
              <a:gd name="connsiteY1" fmla="*/ 0 h 2570772"/>
              <a:gd name="connsiteX2" fmla="*/ 7559832 w 7559832"/>
              <a:gd name="connsiteY2" fmla="*/ 5080 h 2570772"/>
              <a:gd name="connsiteX3" fmla="*/ 7557624 w 7559832"/>
              <a:gd name="connsiteY3" fmla="*/ 2570772 h 2570772"/>
              <a:gd name="connsiteX4" fmla="*/ 0 w 7559832"/>
              <a:gd name="connsiteY4" fmla="*/ 2566976 h 2570772"/>
              <a:gd name="connsiteX0" fmla="*/ 0 w 7569992"/>
              <a:gd name="connsiteY0" fmla="*/ 2577136 h 2577136"/>
              <a:gd name="connsiteX1" fmla="*/ 789185 w 7569992"/>
              <a:gd name="connsiteY1" fmla="*/ 0 h 2577136"/>
              <a:gd name="connsiteX2" fmla="*/ 7569992 w 7569992"/>
              <a:gd name="connsiteY2" fmla="*/ 5080 h 2577136"/>
              <a:gd name="connsiteX3" fmla="*/ 7567784 w 7569992"/>
              <a:gd name="connsiteY3" fmla="*/ 2570772 h 2577136"/>
              <a:gd name="connsiteX4" fmla="*/ 0 w 7569992"/>
              <a:gd name="connsiteY4" fmla="*/ 2577136 h 257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992" h="2577136">
                <a:moveTo>
                  <a:pt x="0" y="2577136"/>
                </a:moveTo>
                <a:lnTo>
                  <a:pt x="789185" y="0"/>
                </a:lnTo>
                <a:lnTo>
                  <a:pt x="7569992" y="5080"/>
                </a:lnTo>
                <a:lnTo>
                  <a:pt x="7567784" y="2570772"/>
                </a:lnTo>
                <a:lnTo>
                  <a:pt x="0" y="2577136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49" y="1671213"/>
            <a:ext cx="2503885" cy="140493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736"/>
              </a:spcBef>
              <a:buNone/>
              <a:defRPr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949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896132" cy="994172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Right Triangle 10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8" y="1369220"/>
            <a:ext cx="6589976" cy="3277331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89" y="1437256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Triangle 15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3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95325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628651" y="1971676"/>
            <a:ext cx="7643812" cy="2835585"/>
          </a:xfrm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2" name="Right Triangle 11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5" name="Right Triangle 14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927483" y="1303063"/>
            <a:ext cx="5113538" cy="397071"/>
          </a:xfrm>
        </p:spPr>
        <p:txBody>
          <a:bodyPr>
            <a:noAutofit/>
          </a:bodyPr>
          <a:lstStyle>
            <a:lvl1pPr marL="0" indent="0" algn="just">
              <a:buNone/>
              <a:defRPr sz="1177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83776" y="1303063"/>
            <a:ext cx="1" cy="397071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6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95325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Right Triangle 11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5" name="Right Triangle 14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3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695325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2" name="Right Triangle 11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3507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/>
          <p:cNvSpPr/>
          <p:nvPr userDrawn="1"/>
        </p:nvSpPr>
        <p:spPr>
          <a:xfrm rot="5400000">
            <a:off x="-261129" y="242959"/>
            <a:ext cx="730189" cy="207929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15" name="Right Triangle 14"/>
          <p:cNvSpPr/>
          <p:nvPr userDrawn="1"/>
        </p:nvSpPr>
        <p:spPr>
          <a:xfrm rot="5400000" flipH="1" flipV="1">
            <a:off x="7736049" y="3735550"/>
            <a:ext cx="2168202" cy="647700"/>
          </a:xfrm>
          <a:prstGeom prst="rtTriangle">
            <a:avLst/>
          </a:prstGeom>
          <a:solidFill>
            <a:srgbClr val="EF463C"/>
          </a:solidFill>
          <a:ln>
            <a:solidFill>
              <a:srgbClr val="EF46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1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6" y="472837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32843" y="4617780"/>
            <a:ext cx="263686" cy="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13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788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67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7036593" cy="994172"/>
          </a:xfr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7036593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37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utterstock_v11326337-HD-korter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8535" y="-79197"/>
            <a:ext cx="9341068" cy="54833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43026" y="1717478"/>
            <a:ext cx="6457950" cy="1708547"/>
          </a:xfrm>
        </p:spPr>
        <p:txBody>
          <a:bodyPr>
            <a:normAutofit/>
          </a:bodyPr>
          <a:lstStyle>
            <a:lvl1pPr marL="0" marR="0" indent="0" algn="l" defTabSz="672628" rtl="0" eaLnBrk="1" fontAlgn="auto" latinLnBrk="0" hangingPunct="1">
              <a:lnSpc>
                <a:spcPct val="90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4414" b="0" kern="1200" baseline="0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US" sz="4414" b="1">
                <a:latin typeface="Century Gothic" charset="0"/>
                <a:ea typeface="Century Gothic" charset="0"/>
                <a:cs typeface="Century Gothic" charset="0"/>
              </a:rPr>
              <a:t>Click to add title</a:t>
            </a:r>
          </a:p>
          <a:p>
            <a:pPr algn="l"/>
            <a:r>
              <a:rPr lang="en-US" sz="3237" b="0">
                <a:latin typeface="Century Gothic" charset="0"/>
                <a:ea typeface="Century Gothic" charset="0"/>
                <a:cs typeface="Century Gothic" charset="0"/>
              </a:rPr>
              <a:t>Click to add sub title</a:t>
            </a:r>
          </a:p>
          <a:p>
            <a:pPr algn="l"/>
            <a:endParaRPr lang="en-US" sz="4414" b="1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6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 flipH="1">
            <a:off x="628650" y="771525"/>
            <a:ext cx="266700" cy="0"/>
          </a:xfrm>
          <a:prstGeom prst="line">
            <a:avLst/>
          </a:prstGeom>
          <a:ln w="19050">
            <a:solidFill>
              <a:srgbClr val="EC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 userDrawn="1"/>
        </p:nvSpPr>
        <p:spPr>
          <a:xfrm>
            <a:off x="895351" y="742951"/>
            <a:ext cx="66674" cy="66674"/>
          </a:xfrm>
          <a:prstGeom prst="ellipse">
            <a:avLst/>
          </a:prstGeom>
          <a:solidFill>
            <a:srgbClr val="EC2227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1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990600" y="536255"/>
            <a:ext cx="6362701" cy="546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50" b="1" i="0" cap="all" baseline="0">
                <a:solidFill>
                  <a:srgbClr val="EC222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90600" y="1411237"/>
            <a:ext cx="6362701" cy="32316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257175" indent="-257175" algn="l">
              <a:lnSpc>
                <a:spcPct val="100000"/>
              </a:lnSpc>
              <a:buClr>
                <a:srgbClr val="EC2227"/>
              </a:buClr>
              <a:buSzPct val="150000"/>
              <a:buFont typeface="Lucida Sans" panose="020B0602030504020204" pitchFamily="34" charset="0"/>
              <a:buChar char="›"/>
              <a:defRPr sz="1500" b="0" i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  <a:ea typeface="Avenir Book" charset="0"/>
                <a:cs typeface="Avenir Book" charset="0"/>
              </a:defRPr>
            </a:lvl1pPr>
            <a:lvl2pPr marL="557213" indent="-214313">
              <a:buClr>
                <a:srgbClr val="EC2227"/>
              </a:buClr>
              <a:buFont typeface="Lucida Sans" panose="020B0602030504020204" pitchFamily="34" charset="0"/>
              <a:buChar char="›"/>
              <a:defRPr lang="en-US" sz="1350" b="0" i="0" kern="1200" dirty="0" smtClean="0">
                <a:solidFill>
                  <a:srgbClr val="3F3F3F"/>
                </a:solidFill>
                <a:latin typeface="+mj-lt"/>
                <a:ea typeface="Avenir Book" charset="0"/>
                <a:cs typeface="Avenir Book" charset="0"/>
              </a:defRPr>
            </a:lvl2pPr>
            <a:lvl3pPr marL="900113" indent="-214313">
              <a:buClr>
                <a:srgbClr val="EC2227"/>
              </a:buClr>
              <a:buFont typeface="Lucida Sans" panose="020B0602030504020204" pitchFamily="34" charset="0"/>
              <a:buChar char="›"/>
              <a:defRPr sz="1200">
                <a:solidFill>
                  <a:schemeClr val="tx1">
                    <a:alpha val="80000"/>
                  </a:schemeClr>
                </a:solidFill>
                <a:latin typeface="+mj-lt"/>
                <a:cs typeface="Segoe UI" panose="020B0502040204020203" pitchFamily="34" charset="0"/>
              </a:defRPr>
            </a:lvl3pPr>
            <a:lvl4pPr marL="1200150" indent="-171450">
              <a:buClr>
                <a:srgbClr val="EC2227"/>
              </a:buClr>
              <a:buFont typeface="Segoe UI" panose="020B0502040204020203" pitchFamily="34" charset="0"/>
              <a:buChar char="›"/>
              <a:defRPr sz="1200">
                <a:solidFill>
                  <a:schemeClr val="tx1">
                    <a:alpha val="80000"/>
                  </a:schemeClr>
                </a:solidFill>
                <a:latin typeface="+mj-lt"/>
                <a:cs typeface="Segoe U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Segoe UI" panose="020B0502040204020203" pitchFamily="34" charset="0"/>
              <a:buChar char="›"/>
              <a:defRPr lang="en-US" sz="1350" b="0" i="0" kern="1200" dirty="0" smtClean="0">
                <a:solidFill>
                  <a:schemeClr val="bg1">
                    <a:lumMod val="50000"/>
                    <a:alpha val="80000"/>
                  </a:schemeClr>
                </a:solidFill>
                <a:latin typeface="+mj-lt"/>
                <a:ea typeface="Avenir Book" charset="0"/>
                <a:cs typeface="Segoe UI" panose="020B0502040204020203" pitchFamily="34" charset="0"/>
              </a:defRPr>
            </a:lvl5pPr>
          </a:lstStyle>
          <a:p>
            <a:pPr lvl="0"/>
            <a:endParaRPr lang="en-US"/>
          </a:p>
        </p:txBody>
      </p:sp>
      <p:pic>
        <p:nvPicPr>
          <p:cNvPr id="8" name="Imag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3330" y="89431"/>
            <a:ext cx="1641386" cy="466758"/>
          </a:xfrm>
          <a:prstGeom prst="rect">
            <a:avLst/>
          </a:prstGeom>
        </p:spPr>
      </p:pic>
      <p:cxnSp>
        <p:nvCxnSpPr>
          <p:cNvPr id="10" name="Connecteur droit 25"/>
          <p:cNvCxnSpPr/>
          <p:nvPr userDrawn="1"/>
        </p:nvCxnSpPr>
        <p:spPr>
          <a:xfrm>
            <a:off x="628650" y="0"/>
            <a:ext cx="0" cy="5143500"/>
          </a:xfrm>
          <a:prstGeom prst="line">
            <a:avLst/>
          </a:prstGeom>
          <a:ln w="19050">
            <a:solidFill>
              <a:srgbClr val="EC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940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9965" y="-7116"/>
            <a:ext cx="2424379" cy="5158157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273847"/>
            <a:ext cx="6126389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1" y="1521401"/>
            <a:ext cx="6126389" cy="2991607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RIGH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735902" y="-18169"/>
            <a:ext cx="2424379" cy="5176330"/>
          </a:xfrm>
          <a:custGeom>
            <a:avLst/>
            <a:gdLst>
              <a:gd name="connsiteX0" fmla="*/ 0 w 4398264"/>
              <a:gd name="connsiteY0" fmla="*/ 6858000 h 6858000"/>
              <a:gd name="connsiteX1" fmla="*/ 1099566 w 4398264"/>
              <a:gd name="connsiteY1" fmla="*/ 0 h 6858000"/>
              <a:gd name="connsiteX2" fmla="*/ 3298698 w 4398264"/>
              <a:gd name="connsiteY2" fmla="*/ 0 h 6858000"/>
              <a:gd name="connsiteX3" fmla="*/ 4398264 w 4398264"/>
              <a:gd name="connsiteY3" fmla="*/ 6858000 h 6858000"/>
              <a:gd name="connsiteX4" fmla="*/ 0 w 4398264"/>
              <a:gd name="connsiteY4" fmla="*/ 6858000 h 6858000"/>
              <a:gd name="connsiteX0" fmla="*/ 0 w 3328416"/>
              <a:gd name="connsiteY0" fmla="*/ 6858000 h 6858000"/>
              <a:gd name="connsiteX1" fmla="*/ 1099566 w 3328416"/>
              <a:gd name="connsiteY1" fmla="*/ 0 h 6858000"/>
              <a:gd name="connsiteX2" fmla="*/ 3298698 w 3328416"/>
              <a:gd name="connsiteY2" fmla="*/ 0 h 6858000"/>
              <a:gd name="connsiteX3" fmla="*/ 3328416 w 3328416"/>
              <a:gd name="connsiteY3" fmla="*/ 6858000 h 6858000"/>
              <a:gd name="connsiteX4" fmla="*/ 0 w 3328416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5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58000 h 6858000"/>
              <a:gd name="connsiteX1" fmla="*/ 1089213 w 3318063"/>
              <a:gd name="connsiteY1" fmla="*/ 0 h 6858000"/>
              <a:gd name="connsiteX2" fmla="*/ 3288346 w 3318063"/>
              <a:gd name="connsiteY2" fmla="*/ 0 h 6858000"/>
              <a:gd name="connsiteX3" fmla="*/ 3318063 w 3318063"/>
              <a:gd name="connsiteY3" fmla="*/ 6858000 h 6858000"/>
              <a:gd name="connsiteX4" fmla="*/ 0 w 3318063"/>
              <a:gd name="connsiteY4" fmla="*/ 6858000 h 6858000"/>
              <a:gd name="connsiteX0" fmla="*/ 0 w 3318063"/>
              <a:gd name="connsiteY0" fmla="*/ 6870700 h 6870700"/>
              <a:gd name="connsiteX1" fmla="*/ 1089213 w 3318063"/>
              <a:gd name="connsiteY1" fmla="*/ 12700 h 6870700"/>
              <a:gd name="connsiteX2" fmla="*/ 3315088 w 3318063"/>
              <a:gd name="connsiteY2" fmla="*/ 0 h 6870700"/>
              <a:gd name="connsiteX3" fmla="*/ 3318063 w 3318063"/>
              <a:gd name="connsiteY3" fmla="*/ 6870700 h 6870700"/>
              <a:gd name="connsiteX4" fmla="*/ 0 w 3318063"/>
              <a:gd name="connsiteY4" fmla="*/ 6870700 h 6870700"/>
              <a:gd name="connsiteX0" fmla="*/ 0 w 4147059"/>
              <a:gd name="connsiteY0" fmla="*/ 6819900 h 6870700"/>
              <a:gd name="connsiteX1" fmla="*/ 1918209 w 4147059"/>
              <a:gd name="connsiteY1" fmla="*/ 12700 h 6870700"/>
              <a:gd name="connsiteX2" fmla="*/ 4144084 w 4147059"/>
              <a:gd name="connsiteY2" fmla="*/ 0 h 6870700"/>
              <a:gd name="connsiteX3" fmla="*/ 4147059 w 4147059"/>
              <a:gd name="connsiteY3" fmla="*/ 6870700 h 6870700"/>
              <a:gd name="connsiteX4" fmla="*/ 0 w 4147059"/>
              <a:gd name="connsiteY4" fmla="*/ 6819900 h 6870700"/>
              <a:gd name="connsiteX0" fmla="*/ 0 w 4105202"/>
              <a:gd name="connsiteY0" fmla="*/ 6819900 h 6870700"/>
              <a:gd name="connsiteX1" fmla="*/ 1876352 w 4105202"/>
              <a:gd name="connsiteY1" fmla="*/ 12700 h 6870700"/>
              <a:gd name="connsiteX2" fmla="*/ 4102227 w 4105202"/>
              <a:gd name="connsiteY2" fmla="*/ 0 h 6870700"/>
              <a:gd name="connsiteX3" fmla="*/ 4105202 w 4105202"/>
              <a:gd name="connsiteY3" fmla="*/ 6870700 h 6870700"/>
              <a:gd name="connsiteX4" fmla="*/ 0 w 4105202"/>
              <a:gd name="connsiteY4" fmla="*/ 6819900 h 6870700"/>
              <a:gd name="connsiteX0" fmla="*/ 0 w 4105202"/>
              <a:gd name="connsiteY0" fmla="*/ 6819900 h 6857447"/>
              <a:gd name="connsiteX1" fmla="*/ 1876352 w 4105202"/>
              <a:gd name="connsiteY1" fmla="*/ 12700 h 6857447"/>
              <a:gd name="connsiteX2" fmla="*/ 4102227 w 4105202"/>
              <a:gd name="connsiteY2" fmla="*/ 0 h 6857447"/>
              <a:gd name="connsiteX3" fmla="*/ 4105202 w 4105202"/>
              <a:gd name="connsiteY3" fmla="*/ 6857447 h 6857447"/>
              <a:gd name="connsiteX4" fmla="*/ 0 w 4105202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57447"/>
              <a:gd name="connsiteX1" fmla="*/ 1876352 w 4119155"/>
              <a:gd name="connsiteY1" fmla="*/ 12700 h 6857447"/>
              <a:gd name="connsiteX2" fmla="*/ 4102227 w 4119155"/>
              <a:gd name="connsiteY2" fmla="*/ 0 h 6857447"/>
              <a:gd name="connsiteX3" fmla="*/ 4119155 w 4119155"/>
              <a:gd name="connsiteY3" fmla="*/ 6857447 h 6857447"/>
              <a:gd name="connsiteX4" fmla="*/ 0 w 4119155"/>
              <a:gd name="connsiteY4" fmla="*/ 6819900 h 6857447"/>
              <a:gd name="connsiteX0" fmla="*/ 0 w 4119155"/>
              <a:gd name="connsiteY0" fmla="*/ 6819900 h 6830943"/>
              <a:gd name="connsiteX1" fmla="*/ 1876352 w 4119155"/>
              <a:gd name="connsiteY1" fmla="*/ 12700 h 6830943"/>
              <a:gd name="connsiteX2" fmla="*/ 4102227 w 4119155"/>
              <a:gd name="connsiteY2" fmla="*/ 0 h 6830943"/>
              <a:gd name="connsiteX3" fmla="*/ 4119155 w 4119155"/>
              <a:gd name="connsiteY3" fmla="*/ 6830943 h 6830943"/>
              <a:gd name="connsiteX4" fmla="*/ 0 w 4119155"/>
              <a:gd name="connsiteY4" fmla="*/ 6819900 h 6830943"/>
              <a:gd name="connsiteX0" fmla="*/ 0 w 4119155"/>
              <a:gd name="connsiteY0" fmla="*/ 6820453 h 6831496"/>
              <a:gd name="connsiteX1" fmla="*/ 1806590 w 4119155"/>
              <a:gd name="connsiteY1" fmla="*/ 0 h 6831496"/>
              <a:gd name="connsiteX2" fmla="*/ 4102227 w 4119155"/>
              <a:gd name="connsiteY2" fmla="*/ 553 h 6831496"/>
              <a:gd name="connsiteX3" fmla="*/ 4119155 w 4119155"/>
              <a:gd name="connsiteY3" fmla="*/ 6831496 h 6831496"/>
              <a:gd name="connsiteX4" fmla="*/ 0 w 4119155"/>
              <a:gd name="connsiteY4" fmla="*/ 6820453 h 6831496"/>
              <a:gd name="connsiteX0" fmla="*/ 0 w 4154224"/>
              <a:gd name="connsiteY0" fmla="*/ 6829910 h 6840953"/>
              <a:gd name="connsiteX1" fmla="*/ 1806590 w 4154224"/>
              <a:gd name="connsiteY1" fmla="*/ 9457 h 6840953"/>
              <a:gd name="connsiteX2" fmla="*/ 4154205 w 4154224"/>
              <a:gd name="connsiteY2" fmla="*/ 0 h 6840953"/>
              <a:gd name="connsiteX3" fmla="*/ 4119155 w 4154224"/>
              <a:gd name="connsiteY3" fmla="*/ 6840953 h 6840953"/>
              <a:gd name="connsiteX4" fmla="*/ 0 w 4154224"/>
              <a:gd name="connsiteY4" fmla="*/ 6829910 h 6840953"/>
              <a:gd name="connsiteX0" fmla="*/ 0 w 4180213"/>
              <a:gd name="connsiteY0" fmla="*/ 6849929 h 6849929"/>
              <a:gd name="connsiteX1" fmla="*/ 1832579 w 4180213"/>
              <a:gd name="connsiteY1" fmla="*/ 9457 h 6849929"/>
              <a:gd name="connsiteX2" fmla="*/ 4180194 w 4180213"/>
              <a:gd name="connsiteY2" fmla="*/ 0 h 6849929"/>
              <a:gd name="connsiteX3" fmla="*/ 4145144 w 4180213"/>
              <a:gd name="connsiteY3" fmla="*/ 6840953 h 6849929"/>
              <a:gd name="connsiteX4" fmla="*/ 0 w 4180213"/>
              <a:gd name="connsiteY4" fmla="*/ 6849929 h 6849929"/>
              <a:gd name="connsiteX0" fmla="*/ 0 w 4180223"/>
              <a:gd name="connsiteY0" fmla="*/ 6849929 h 6850963"/>
              <a:gd name="connsiteX1" fmla="*/ 1832579 w 4180223"/>
              <a:gd name="connsiteY1" fmla="*/ 9457 h 6850963"/>
              <a:gd name="connsiteX2" fmla="*/ 4180194 w 4180223"/>
              <a:gd name="connsiteY2" fmla="*/ 0 h 6850963"/>
              <a:gd name="connsiteX3" fmla="*/ 4158140 w 4180223"/>
              <a:gd name="connsiteY3" fmla="*/ 6850963 h 6850963"/>
              <a:gd name="connsiteX4" fmla="*/ 0 w 4180223"/>
              <a:gd name="connsiteY4" fmla="*/ 6849929 h 68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0223" h="6850963">
                <a:moveTo>
                  <a:pt x="0" y="6849929"/>
                </a:moveTo>
                <a:lnTo>
                  <a:pt x="1832579" y="9457"/>
                </a:lnTo>
                <a:lnTo>
                  <a:pt x="4180194" y="0"/>
                </a:lnTo>
                <a:cubicBezTo>
                  <a:pt x="4181186" y="2290233"/>
                  <a:pt x="4157148" y="4560730"/>
                  <a:pt x="4158140" y="6850963"/>
                </a:cubicBezTo>
                <a:lnTo>
                  <a:pt x="0" y="6849929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0007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54" y="377006"/>
            <a:ext cx="967091" cy="36713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42974" y="1383049"/>
            <a:ext cx="5572125" cy="2624598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69795" y="1476067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1089" y="4364834"/>
            <a:ext cx="2843213" cy="642938"/>
          </a:xfr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441"/>
              </a:spcBef>
              <a:spcAft>
                <a:spcPts val="441"/>
              </a:spcAft>
              <a:buNone/>
              <a:defRPr sz="1324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nl-BE"/>
              <a:t>CLICK HERE TO ADD MASTER STYLE TEXT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47251" y="4364834"/>
            <a:ext cx="2843213" cy="642938"/>
          </a:xfr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 marL="79439" indent="0" algn="l">
              <a:lnSpc>
                <a:spcPct val="100000"/>
              </a:lnSpc>
              <a:spcBef>
                <a:spcPts val="0"/>
              </a:spcBef>
              <a:buNone/>
              <a:defRPr sz="1324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BE"/>
              <a:t>CLICK HERE TO ADD MASTER STYLE TEXT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LEFT CORN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4120" y="-7933"/>
            <a:ext cx="2758365" cy="5164750"/>
          </a:xfrm>
          <a:custGeom>
            <a:avLst/>
            <a:gdLst>
              <a:gd name="connsiteX0" fmla="*/ 0 w 3941763"/>
              <a:gd name="connsiteY0" fmla="*/ 6858000 h 6858000"/>
              <a:gd name="connsiteX1" fmla="*/ 985441 w 3941763"/>
              <a:gd name="connsiteY1" fmla="*/ 0 h 6858000"/>
              <a:gd name="connsiteX2" fmla="*/ 2956322 w 3941763"/>
              <a:gd name="connsiteY2" fmla="*/ 0 h 6858000"/>
              <a:gd name="connsiteX3" fmla="*/ 3941763 w 3941763"/>
              <a:gd name="connsiteY3" fmla="*/ 6858000 h 6858000"/>
              <a:gd name="connsiteX4" fmla="*/ 0 w 3941763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3941763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985441 w 3986131"/>
              <a:gd name="connsiteY1" fmla="*/ 0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0 w 3986131"/>
              <a:gd name="connsiteY0" fmla="*/ 6858000 h 6858000"/>
              <a:gd name="connsiteX1" fmla="*/ 26653 w 3986131"/>
              <a:gd name="connsiteY1" fmla="*/ 17755 h 6858000"/>
              <a:gd name="connsiteX2" fmla="*/ 3986131 w 3986131"/>
              <a:gd name="connsiteY2" fmla="*/ 0 h 6858000"/>
              <a:gd name="connsiteX3" fmla="*/ 2681134 w 3986131"/>
              <a:gd name="connsiteY3" fmla="*/ 6858000 h 6858000"/>
              <a:gd name="connsiteX4" fmla="*/ 0 w 3986131"/>
              <a:gd name="connsiteY4" fmla="*/ 6858000 h 6858000"/>
              <a:gd name="connsiteX0" fmla="*/ 35491 w 3959478"/>
              <a:gd name="connsiteY0" fmla="*/ 6858000 h 6858000"/>
              <a:gd name="connsiteX1" fmla="*/ 0 w 3959478"/>
              <a:gd name="connsiteY1" fmla="*/ 17755 h 6858000"/>
              <a:gd name="connsiteX2" fmla="*/ 3959478 w 3959478"/>
              <a:gd name="connsiteY2" fmla="*/ 0 h 6858000"/>
              <a:gd name="connsiteX3" fmla="*/ 2654481 w 3959478"/>
              <a:gd name="connsiteY3" fmla="*/ 6858000 h 6858000"/>
              <a:gd name="connsiteX4" fmla="*/ 35491 w 3959478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53246 w 3977233"/>
              <a:gd name="connsiteY0" fmla="*/ 6858000 h 6858000"/>
              <a:gd name="connsiteX1" fmla="*/ 0 w 3977233"/>
              <a:gd name="connsiteY1" fmla="*/ 17755 h 6858000"/>
              <a:gd name="connsiteX2" fmla="*/ 3977233 w 3977233"/>
              <a:gd name="connsiteY2" fmla="*/ 0 h 6858000"/>
              <a:gd name="connsiteX3" fmla="*/ 2672236 w 3977233"/>
              <a:gd name="connsiteY3" fmla="*/ 6858000 h 6858000"/>
              <a:gd name="connsiteX4" fmla="*/ 53246 w 3977233"/>
              <a:gd name="connsiteY4" fmla="*/ 6858000 h 6858000"/>
              <a:gd name="connsiteX0" fmla="*/ 8857 w 3977233"/>
              <a:gd name="connsiteY0" fmla="*/ 6875755 h 6875755"/>
              <a:gd name="connsiteX1" fmla="*/ 0 w 3977233"/>
              <a:gd name="connsiteY1" fmla="*/ 17755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672236 w 3977233"/>
              <a:gd name="connsiteY3" fmla="*/ 6858000 h 6875755"/>
              <a:gd name="connsiteX4" fmla="*/ 8857 w 3977233"/>
              <a:gd name="connsiteY4" fmla="*/ 6875755 h 6875755"/>
              <a:gd name="connsiteX0" fmla="*/ 8857 w 3977233"/>
              <a:gd name="connsiteY0" fmla="*/ 6875755 h 6875755"/>
              <a:gd name="connsiteX1" fmla="*/ 0 w 3977233"/>
              <a:gd name="connsiteY1" fmla="*/ 8877 h 6875755"/>
              <a:gd name="connsiteX2" fmla="*/ 3977233 w 3977233"/>
              <a:gd name="connsiteY2" fmla="*/ 0 h 6875755"/>
              <a:gd name="connsiteX3" fmla="*/ 2192842 w 3977233"/>
              <a:gd name="connsiteY3" fmla="*/ 6866878 h 6875755"/>
              <a:gd name="connsiteX4" fmla="*/ 8857 w 3977233"/>
              <a:gd name="connsiteY4" fmla="*/ 6875755 h 6875755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10579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680 w 3969056"/>
              <a:gd name="connsiteY0" fmla="*/ 6886334 h 6886334"/>
              <a:gd name="connsiteX1" fmla="*/ 2570 w 3969056"/>
              <a:gd name="connsiteY1" fmla="*/ 0 h 6886334"/>
              <a:gd name="connsiteX2" fmla="*/ 3969056 w 3969056"/>
              <a:gd name="connsiteY2" fmla="*/ 851 h 6886334"/>
              <a:gd name="connsiteX3" fmla="*/ 2184665 w 3969056"/>
              <a:gd name="connsiteY3" fmla="*/ 6877457 h 6886334"/>
              <a:gd name="connsiteX4" fmla="*/ 680 w 3969056"/>
              <a:gd name="connsiteY4" fmla="*/ 6886334 h 6886334"/>
              <a:gd name="connsiteX0" fmla="*/ 19605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5 w 3987981"/>
              <a:gd name="connsiteY4" fmla="*/ 6885483 h 6885483"/>
              <a:gd name="connsiteX0" fmla="*/ 19606 w 3987981"/>
              <a:gd name="connsiteY0" fmla="*/ 6885483 h 6885483"/>
              <a:gd name="connsiteX1" fmla="*/ 0 w 3987981"/>
              <a:gd name="connsiteY1" fmla="*/ 18605 h 6885483"/>
              <a:gd name="connsiteX2" fmla="*/ 3987981 w 3987981"/>
              <a:gd name="connsiteY2" fmla="*/ 0 h 6885483"/>
              <a:gd name="connsiteX3" fmla="*/ 2203590 w 3987981"/>
              <a:gd name="connsiteY3" fmla="*/ 6876606 h 6885483"/>
              <a:gd name="connsiteX4" fmla="*/ 19606 w 3987981"/>
              <a:gd name="connsiteY4" fmla="*/ 6885483 h 6885483"/>
              <a:gd name="connsiteX0" fmla="*/ 19606 w 3987981"/>
              <a:gd name="connsiteY0" fmla="*/ 6886333 h 6886333"/>
              <a:gd name="connsiteX1" fmla="*/ 0 w 3987981"/>
              <a:gd name="connsiteY1" fmla="*/ 0 h 6886333"/>
              <a:gd name="connsiteX2" fmla="*/ 3987981 w 3987981"/>
              <a:gd name="connsiteY2" fmla="*/ 850 h 6886333"/>
              <a:gd name="connsiteX3" fmla="*/ 2203590 w 3987981"/>
              <a:gd name="connsiteY3" fmla="*/ 6877456 h 6886333"/>
              <a:gd name="connsiteX4" fmla="*/ 19606 w 3987981"/>
              <a:gd name="connsiteY4" fmla="*/ 6886333 h 688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981" h="6886333">
                <a:moveTo>
                  <a:pt x="19606" y="6886333"/>
                </a:moveTo>
                <a:cubicBezTo>
                  <a:pt x="16654" y="4600333"/>
                  <a:pt x="2952" y="2286000"/>
                  <a:pt x="0" y="0"/>
                </a:cubicBezTo>
                <a:lnTo>
                  <a:pt x="3987981" y="850"/>
                </a:lnTo>
                <a:lnTo>
                  <a:pt x="2203590" y="6877456"/>
                </a:lnTo>
                <a:lnTo>
                  <a:pt x="19606" y="6886333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9811" y="460281"/>
            <a:ext cx="5260170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977" y="1570898"/>
            <a:ext cx="4970004" cy="2538001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1042" y="1664991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ENTER +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273847"/>
            <a:ext cx="7000875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Trapezoid 10"/>
          <p:cNvSpPr/>
          <p:nvPr userDrawn="1"/>
        </p:nvSpPr>
        <p:spPr>
          <a:xfrm flipV="1">
            <a:off x="2" y="1418200"/>
            <a:ext cx="4068192" cy="1924285"/>
          </a:xfrm>
          <a:custGeom>
            <a:avLst/>
            <a:gdLst>
              <a:gd name="connsiteX0" fmla="*/ 0 w 4216893"/>
              <a:gd name="connsiteY0" fmla="*/ 2432484 h 2432484"/>
              <a:gd name="connsiteX1" fmla="*/ 608121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  <a:gd name="connsiteX0" fmla="*/ 0 w 4216893"/>
              <a:gd name="connsiteY0" fmla="*/ 2432484 h 2432484"/>
              <a:gd name="connsiteX1" fmla="*/ 4440 w 4216893"/>
              <a:gd name="connsiteY1" fmla="*/ 0 h 2432484"/>
              <a:gd name="connsiteX2" fmla="*/ 3608772 w 4216893"/>
              <a:gd name="connsiteY2" fmla="*/ 0 h 2432484"/>
              <a:gd name="connsiteX3" fmla="*/ 4216893 w 4216893"/>
              <a:gd name="connsiteY3" fmla="*/ 2432484 h 2432484"/>
              <a:gd name="connsiteX4" fmla="*/ 0 w 4216893"/>
              <a:gd name="connsiteY4" fmla="*/ 2432484 h 243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6893" h="2432484">
                <a:moveTo>
                  <a:pt x="0" y="2432484"/>
                </a:moveTo>
                <a:lnTo>
                  <a:pt x="4440" y="0"/>
                </a:lnTo>
                <a:lnTo>
                  <a:pt x="3608772" y="0"/>
                </a:lnTo>
                <a:lnTo>
                  <a:pt x="4216893" y="2432484"/>
                </a:lnTo>
                <a:lnTo>
                  <a:pt x="0" y="243248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7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3468162" y="1414407"/>
            <a:ext cx="5677495" cy="1932851"/>
          </a:xfrm>
          <a:custGeom>
            <a:avLst/>
            <a:gdLst>
              <a:gd name="connsiteX0" fmla="*/ 0 w 6767512"/>
              <a:gd name="connsiteY0" fmla="*/ 2547937 h 2547937"/>
              <a:gd name="connsiteX1" fmla="*/ 63698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6767512"/>
              <a:gd name="connsiteY0" fmla="*/ 2547937 h 2547937"/>
              <a:gd name="connsiteX1" fmla="*/ 24424 w 6767512"/>
              <a:gd name="connsiteY1" fmla="*/ 0 h 2547937"/>
              <a:gd name="connsiteX2" fmla="*/ 6130528 w 6767512"/>
              <a:gd name="connsiteY2" fmla="*/ 0 h 2547937"/>
              <a:gd name="connsiteX3" fmla="*/ 6767512 w 6767512"/>
              <a:gd name="connsiteY3" fmla="*/ 2547937 h 2547937"/>
              <a:gd name="connsiteX4" fmla="*/ 0 w 6767512"/>
              <a:gd name="connsiteY4" fmla="*/ 2547937 h 2547937"/>
              <a:gd name="connsiteX0" fmla="*/ 0 w 7548747"/>
              <a:gd name="connsiteY0" fmla="*/ 2565692 h 2565692"/>
              <a:gd name="connsiteX1" fmla="*/ 805659 w 7548747"/>
              <a:gd name="connsiteY1" fmla="*/ 0 h 2565692"/>
              <a:gd name="connsiteX2" fmla="*/ 6911763 w 7548747"/>
              <a:gd name="connsiteY2" fmla="*/ 0 h 2565692"/>
              <a:gd name="connsiteX3" fmla="*/ 7548747 w 7548747"/>
              <a:gd name="connsiteY3" fmla="*/ 2547937 h 2565692"/>
              <a:gd name="connsiteX4" fmla="*/ 0 w 7548747"/>
              <a:gd name="connsiteY4" fmla="*/ 2565692 h 2565692"/>
              <a:gd name="connsiteX0" fmla="*/ 0 w 7550955"/>
              <a:gd name="connsiteY0" fmla="*/ 2565692 h 2565692"/>
              <a:gd name="connsiteX1" fmla="*/ 805659 w 7550955"/>
              <a:gd name="connsiteY1" fmla="*/ 0 h 2565692"/>
              <a:gd name="connsiteX2" fmla="*/ 7550955 w 7550955"/>
              <a:gd name="connsiteY2" fmla="*/ 0 h 2565692"/>
              <a:gd name="connsiteX3" fmla="*/ 7548747 w 7550955"/>
              <a:gd name="connsiteY3" fmla="*/ 2547937 h 2565692"/>
              <a:gd name="connsiteX4" fmla="*/ 0 w 7550955"/>
              <a:gd name="connsiteY4" fmla="*/ 2565692 h 2565692"/>
              <a:gd name="connsiteX0" fmla="*/ 0 w 7550955"/>
              <a:gd name="connsiteY0" fmla="*/ 2547937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47937 h 2547937"/>
              <a:gd name="connsiteX0" fmla="*/ 0 w 7550955"/>
              <a:gd name="connsiteY0" fmla="*/ 2530182 h 2547937"/>
              <a:gd name="connsiteX1" fmla="*/ 805659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96781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0955"/>
              <a:gd name="connsiteY0" fmla="*/ 2530182 h 2547937"/>
              <a:gd name="connsiteX1" fmla="*/ 761270 w 7550955"/>
              <a:gd name="connsiteY1" fmla="*/ 0 h 2547937"/>
              <a:gd name="connsiteX2" fmla="*/ 7550955 w 7550955"/>
              <a:gd name="connsiteY2" fmla="*/ 0 h 2547937"/>
              <a:gd name="connsiteX3" fmla="*/ 7548747 w 7550955"/>
              <a:gd name="connsiteY3" fmla="*/ 2547937 h 2547937"/>
              <a:gd name="connsiteX4" fmla="*/ 0 w 7550955"/>
              <a:gd name="connsiteY4" fmla="*/ 2530182 h 2547937"/>
              <a:gd name="connsiteX0" fmla="*/ 0 w 7559832"/>
              <a:gd name="connsiteY0" fmla="*/ 2547938 h 2547938"/>
              <a:gd name="connsiteX1" fmla="*/ 770147 w 7559832"/>
              <a:gd name="connsiteY1" fmla="*/ 0 h 2547938"/>
              <a:gd name="connsiteX2" fmla="*/ 7559832 w 7559832"/>
              <a:gd name="connsiteY2" fmla="*/ 0 h 2547938"/>
              <a:gd name="connsiteX3" fmla="*/ 7557624 w 7559832"/>
              <a:gd name="connsiteY3" fmla="*/ 2547937 h 2547938"/>
              <a:gd name="connsiteX4" fmla="*/ 0 w 7559832"/>
              <a:gd name="connsiteY4" fmla="*/ 2547938 h 2547938"/>
              <a:gd name="connsiteX0" fmla="*/ 0 w 7559832"/>
              <a:gd name="connsiteY0" fmla="*/ 2547938 h 2556814"/>
              <a:gd name="connsiteX1" fmla="*/ 770147 w 7559832"/>
              <a:gd name="connsiteY1" fmla="*/ 0 h 2556814"/>
              <a:gd name="connsiteX2" fmla="*/ 7559832 w 7559832"/>
              <a:gd name="connsiteY2" fmla="*/ 0 h 2556814"/>
              <a:gd name="connsiteX3" fmla="*/ 7557624 w 7559832"/>
              <a:gd name="connsiteY3" fmla="*/ 2556814 h 2556814"/>
              <a:gd name="connsiteX4" fmla="*/ 0 w 7559832"/>
              <a:gd name="connsiteY4" fmla="*/ 2547938 h 2556814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8878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5681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56816 h 2565692"/>
              <a:gd name="connsiteX0" fmla="*/ 0 w 7559832"/>
              <a:gd name="connsiteY0" fmla="*/ 2561896 h 2565692"/>
              <a:gd name="connsiteX1" fmla="*/ 779025 w 7559832"/>
              <a:gd name="connsiteY1" fmla="*/ 0 h 2565692"/>
              <a:gd name="connsiteX2" fmla="*/ 7559832 w 7559832"/>
              <a:gd name="connsiteY2" fmla="*/ 0 h 2565692"/>
              <a:gd name="connsiteX3" fmla="*/ 7557624 w 7559832"/>
              <a:gd name="connsiteY3" fmla="*/ 2565692 h 2565692"/>
              <a:gd name="connsiteX4" fmla="*/ 0 w 7559832"/>
              <a:gd name="connsiteY4" fmla="*/ 2561896 h 2565692"/>
              <a:gd name="connsiteX0" fmla="*/ 0 w 7559832"/>
              <a:gd name="connsiteY0" fmla="*/ 2566976 h 2570772"/>
              <a:gd name="connsiteX1" fmla="*/ 779025 w 7559832"/>
              <a:gd name="connsiteY1" fmla="*/ 0 h 2570772"/>
              <a:gd name="connsiteX2" fmla="*/ 7559832 w 7559832"/>
              <a:gd name="connsiteY2" fmla="*/ 5080 h 2570772"/>
              <a:gd name="connsiteX3" fmla="*/ 7557624 w 7559832"/>
              <a:gd name="connsiteY3" fmla="*/ 2570772 h 2570772"/>
              <a:gd name="connsiteX4" fmla="*/ 0 w 7559832"/>
              <a:gd name="connsiteY4" fmla="*/ 2566976 h 2570772"/>
              <a:gd name="connsiteX0" fmla="*/ 0 w 7569992"/>
              <a:gd name="connsiteY0" fmla="*/ 2577136 h 2577136"/>
              <a:gd name="connsiteX1" fmla="*/ 789185 w 7569992"/>
              <a:gd name="connsiteY1" fmla="*/ 0 h 2577136"/>
              <a:gd name="connsiteX2" fmla="*/ 7569992 w 7569992"/>
              <a:gd name="connsiteY2" fmla="*/ 5080 h 2577136"/>
              <a:gd name="connsiteX3" fmla="*/ 7567784 w 7569992"/>
              <a:gd name="connsiteY3" fmla="*/ 2570772 h 2577136"/>
              <a:gd name="connsiteX4" fmla="*/ 0 w 7569992"/>
              <a:gd name="connsiteY4" fmla="*/ 2577136 h 257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9992" h="2577136">
                <a:moveTo>
                  <a:pt x="0" y="2577136"/>
                </a:moveTo>
                <a:lnTo>
                  <a:pt x="789185" y="0"/>
                </a:lnTo>
                <a:lnTo>
                  <a:pt x="7569992" y="5080"/>
                </a:lnTo>
                <a:lnTo>
                  <a:pt x="7567784" y="2570772"/>
                </a:lnTo>
                <a:lnTo>
                  <a:pt x="0" y="2577136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671213"/>
            <a:ext cx="2503885" cy="1404937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737"/>
              </a:spcBef>
              <a:buNone/>
              <a:defRPr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7"/>
            <a:ext cx="548251" cy="5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896133" cy="994172"/>
          </a:xfrm>
        </p:spPr>
        <p:txBody>
          <a:bodyPr/>
          <a:lstStyle>
            <a:lvl1pPr>
              <a:defRPr sz="2400"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807" y="1369222"/>
            <a:ext cx="6589977" cy="3277332"/>
          </a:xfrm>
        </p:spPr>
        <p:txBody>
          <a:bodyPr/>
          <a:lstStyle>
            <a:lvl1pPr algn="l">
              <a:defRPr>
                <a:latin typeface="Gill Sans MT" panose="020B0502020104020203" pitchFamily="34" charset="0"/>
              </a:defRPr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>
                <a:latin typeface="Gill Sans MT" panose="020B0502020104020203" pitchFamily="34" charset="0"/>
              </a:defRPr>
            </a:lvl3pPr>
            <a:lvl4pPr algn="l">
              <a:defRPr>
                <a:latin typeface="Gill Sans MT" panose="020B0502020104020203" pitchFamily="34" charset="0"/>
              </a:defRPr>
            </a:lvl4pPr>
            <a:lvl5pPr algn="l">
              <a:defRPr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61090" y="1437256"/>
            <a:ext cx="0" cy="972000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5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EL +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7"/>
            <a:ext cx="6953250" cy="99417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628651" y="1971676"/>
            <a:ext cx="7643812" cy="2835585"/>
          </a:xfrm>
        </p:spPr>
        <p:txBody>
          <a:bodyPr/>
          <a:lstStyle>
            <a:lvl1pPr algn="l">
              <a:defRPr/>
            </a:lvl1pPr>
            <a:lvl2pPr algn="l">
              <a:defRPr>
                <a:latin typeface="Gill Sans MT" panose="020B0502020104020203" pitchFamily="34" charset="0"/>
              </a:defRPr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927485" y="1303064"/>
            <a:ext cx="5113538" cy="397071"/>
          </a:xfrm>
        </p:spPr>
        <p:txBody>
          <a:bodyPr>
            <a:noAutofit/>
          </a:bodyPr>
          <a:lstStyle>
            <a:lvl1pPr marL="0" indent="0" algn="just">
              <a:buNone/>
              <a:defRPr sz="1176"/>
            </a:lvl1pPr>
            <a:lvl2pPr>
              <a:defRPr sz="1030"/>
            </a:lvl2pPr>
            <a:lvl3pPr>
              <a:defRPr sz="1030"/>
            </a:lvl3pPr>
            <a:lvl4pPr>
              <a:defRPr sz="1030"/>
            </a:lvl4pPr>
            <a:lvl5pPr>
              <a:defRPr sz="103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783777" y="1303064"/>
            <a:ext cx="2" cy="397071"/>
          </a:xfrm>
          <a:prstGeom prst="line">
            <a:avLst/>
          </a:prstGeom>
          <a:ln w="38100">
            <a:solidFill>
              <a:srgbClr val="EF46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79" y="4799988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0">
                <a:solidFill>
                  <a:schemeClr val="tx2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1" y="2975298"/>
            <a:ext cx="672378" cy="2181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1" y="-274"/>
            <a:ext cx="329643" cy="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0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7"/>
            <a:ext cx="788670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21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 b="1">
                <a:solidFill>
                  <a:schemeClr val="bg1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18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7" r:id="rId3"/>
    <p:sldLayoutId id="2147483652" r:id="rId4"/>
    <p:sldLayoutId id="2147483675" r:id="rId5"/>
    <p:sldLayoutId id="2147483660" r:id="rId6"/>
    <p:sldLayoutId id="2147483655" r:id="rId7"/>
    <p:sldLayoutId id="2147483650" r:id="rId8"/>
    <p:sldLayoutId id="2147483666" r:id="rId9"/>
    <p:sldLayoutId id="2147483678" r:id="rId10"/>
    <p:sldLayoutId id="2147483679" r:id="rId11"/>
    <p:sldLayoutId id="2147483681" r:id="rId12"/>
    <p:sldLayoutId id="2147483682" r:id="rId13"/>
    <p:sldLayoutId id="2147483685" r:id="rId14"/>
    <p:sldLayoutId id="2147483686" r:id="rId15"/>
  </p:sldLayoutIdLst>
  <p:hf hdr="0" ftr="0" dt="0"/>
  <p:txStyles>
    <p:titleStyle>
      <a:lvl1pPr marL="0" indent="0" algn="l" defTabSz="672582" rtl="0" eaLnBrk="1" latinLnBrk="0" hangingPunct="1">
        <a:lnSpc>
          <a:spcPct val="90000"/>
        </a:lnSpc>
        <a:spcBef>
          <a:spcPct val="0"/>
        </a:spcBef>
        <a:buNone/>
        <a:defRPr sz="2648" kern="1200">
          <a:solidFill>
            <a:schemeClr val="tx2"/>
          </a:solidFill>
          <a:latin typeface="Gill Sans MT" panose="020B0502020104020203" pitchFamily="34" charset="0"/>
          <a:ea typeface="+mj-ea"/>
          <a:cs typeface="Arial" panose="020B0604020202020204" pitchFamily="34" charset="0"/>
        </a:defRPr>
      </a:lvl1pPr>
    </p:titleStyle>
    <p:bodyStyle>
      <a:lvl1pPr marL="196171" indent="-196171" algn="l" defTabSz="672582" rtl="0" eaLnBrk="1" latinLnBrk="0" hangingPunct="1">
        <a:lnSpc>
          <a:spcPct val="110000"/>
        </a:lnSpc>
        <a:spcBef>
          <a:spcPts val="737"/>
        </a:spcBef>
        <a:buClr>
          <a:srgbClr val="EF463C"/>
        </a:buClr>
        <a:buSzPct val="165000"/>
        <a:buFont typeface="Lucida Sans" panose="020B0602030504020204" pitchFamily="34" charset="0"/>
        <a:buChar char="›"/>
        <a:defRPr sz="1472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527790" indent="-202009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324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23960" indent="-168145" algn="l" defTabSz="723960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176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924800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030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120969" indent="-168145" algn="l" defTabSz="672582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88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184959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185889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522180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858472" indent="-168145" algn="l" defTabSz="672582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36291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7258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08872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45163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68145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17746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54035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690327" algn="l" defTabSz="672582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20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3" b="1">
                <a:solidFill>
                  <a:schemeClr val="bg1"/>
                </a:solidFill>
              </a:defRPr>
            </a:lvl1pPr>
          </a:lstStyle>
          <a:p>
            <a:fld id="{1C96AA6D-8347-412D-BE88-10FF9D73003A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5634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4" r:id="rId16"/>
  </p:sldLayoutIdLst>
  <p:hf hdr="0" ftr="0" dt="0"/>
  <p:txStyles>
    <p:titleStyle>
      <a:lvl1pPr marL="0" indent="0" algn="l" defTabSz="672628" rtl="0" eaLnBrk="1" latinLnBrk="0" hangingPunct="1">
        <a:lnSpc>
          <a:spcPct val="90000"/>
        </a:lnSpc>
        <a:spcBef>
          <a:spcPct val="0"/>
        </a:spcBef>
        <a:buNone/>
        <a:defRPr sz="2648" kern="1200">
          <a:solidFill>
            <a:schemeClr val="tx2"/>
          </a:solidFill>
          <a:latin typeface="Gill Sans MT" panose="020B0502020104020203" pitchFamily="34" charset="0"/>
          <a:ea typeface="+mj-ea"/>
          <a:cs typeface="Arial" panose="020B0604020202020204" pitchFamily="34" charset="0"/>
        </a:defRPr>
      </a:lvl1pPr>
    </p:titleStyle>
    <p:bodyStyle>
      <a:lvl1pPr marL="196183" indent="-196183" algn="l" defTabSz="672628" rtl="0" eaLnBrk="1" latinLnBrk="0" hangingPunct="1">
        <a:lnSpc>
          <a:spcPct val="110000"/>
        </a:lnSpc>
        <a:spcBef>
          <a:spcPts val="736"/>
        </a:spcBef>
        <a:buClr>
          <a:srgbClr val="EF463C"/>
        </a:buClr>
        <a:buSzPct val="165000"/>
        <a:buFont typeface="Lucida Sans" panose="020B0602030504020204" pitchFamily="34" charset="0"/>
        <a:buChar char="›"/>
        <a:defRPr sz="1472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527826" indent="-202023" algn="l" defTabSz="672628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32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24009" indent="-168157" algn="l" defTabSz="724009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177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924862" indent="-168157" algn="l" defTabSz="672628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1030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121045" indent="-168157" algn="l" defTabSz="672628" rtl="0" eaLnBrk="1" latinLnBrk="0" hangingPunct="1">
        <a:lnSpc>
          <a:spcPct val="110000"/>
        </a:lnSpc>
        <a:spcBef>
          <a:spcPts val="883"/>
        </a:spcBef>
        <a:buClr>
          <a:srgbClr val="3C3C3C"/>
        </a:buClr>
        <a:buFont typeface="Arial" panose="020B0604020202020204" pitchFamily="34" charset="0"/>
        <a:buChar char="›"/>
        <a:defRPr sz="883" b="0" u="none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1849726" indent="-168157" algn="l" defTabSz="672628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6038" indent="-168157" algn="l" defTabSz="672628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2352" indent="-168157" algn="l" defTabSz="672628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8666" indent="-168157" algn="l" defTabSz="672628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314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628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941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5255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1569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7883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4195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90509" algn="l" defTabSz="672628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templates/overview" TargetMode="External"/><Relationship Id="rId2" Type="http://schemas.openxmlformats.org/officeDocument/2006/relationships/hyperlink" Target="https://github.com/delawarePro/techorama-iac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terraform.io/intro/index.html" TargetMode="External"/><Relationship Id="rId5" Type="http://schemas.openxmlformats.org/officeDocument/2006/relationships/hyperlink" Target="https://github.com/Azure/bicep" TargetMode="External"/><Relationship Id="rId4" Type="http://schemas.openxmlformats.org/officeDocument/2006/relationships/hyperlink" Target="https://github.com/Azure/azure-quickstart-templat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traffic, street, standing&#10;&#10;Description automatically generated">
            <a:extLst>
              <a:ext uri="{FF2B5EF4-FFF2-40B4-BE49-F238E27FC236}">
                <a16:creationId xmlns:a16="http://schemas.microsoft.com/office/drawing/2014/main" id="{42EE1368-F894-4B79-B702-F5AD186E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0" r="14201"/>
          <a:stretch/>
        </p:blipFill>
        <p:spPr>
          <a:xfrm>
            <a:off x="20" y="9"/>
            <a:ext cx="9189376" cy="516902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5FE7A-6624-494B-8FC1-358A3941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88987" cy="154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1B86F-25F1-45DF-B30E-376B1A8F8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D44FF-D49F-40B9-A69C-8E441CC9CB0D}"/>
              </a:ext>
            </a:extLst>
          </p:cNvPr>
          <p:cNvSpPr txBox="1"/>
          <p:nvPr/>
        </p:nvSpPr>
        <p:spPr>
          <a:xfrm>
            <a:off x="-110247" y="2114145"/>
            <a:ext cx="995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Infrastructure as Code</a:t>
            </a:r>
            <a:endParaRPr lang="nl-BE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6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A0ABFA-13E0-447F-8DF9-19AA9D057F3C}"/>
              </a:ext>
            </a:extLst>
          </p:cNvPr>
          <p:cNvSpPr txBox="1">
            <a:spLocks/>
          </p:cNvSpPr>
          <p:nvPr/>
        </p:nvSpPr>
        <p:spPr>
          <a:xfrm>
            <a:off x="781052" y="426247"/>
            <a:ext cx="70008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/>
              <a:t>Azure Resource Manager Templates (ARM)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0A9CE64-0588-44A8-A75F-5A339E199EAC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6806864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Management layer for the Azure control plane</a:t>
            </a:r>
          </a:p>
          <a:p>
            <a:endParaRPr lang="en-US"/>
          </a:p>
          <a:p>
            <a:r>
              <a:rPr lang="en-US"/>
              <a:t>Template &amp; parameter files</a:t>
            </a:r>
          </a:p>
          <a:p>
            <a:endParaRPr lang="en-US"/>
          </a:p>
          <a:p>
            <a:r>
              <a:rPr lang="en-US"/>
              <a:t>JSON syntax</a:t>
            </a:r>
          </a:p>
          <a:p>
            <a:endParaRPr lang="en-US"/>
          </a:p>
          <a:p>
            <a:r>
              <a:rPr lang="en-US"/>
              <a:t>Built-in functions (loops, string operations, etc.)</a:t>
            </a:r>
            <a:endParaRPr lang="nl-BE"/>
          </a:p>
        </p:txBody>
      </p:sp>
      <p:pic>
        <p:nvPicPr>
          <p:cNvPr id="35" name="Picture 2" descr="Migrate IaaS from Classic to Azure Resource Manager (PowerShell) –  INFRAKLOUD.COM">
            <a:extLst>
              <a:ext uri="{FF2B5EF4-FFF2-40B4-BE49-F238E27FC236}">
                <a16:creationId xmlns:a16="http://schemas.microsoft.com/office/drawing/2014/main" id="{AED3A762-7567-486A-A20C-0843D768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242" y="1912620"/>
            <a:ext cx="1734118" cy="14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8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A0ABFA-13E0-447F-8DF9-19AA9D057F3C}"/>
              </a:ext>
            </a:extLst>
          </p:cNvPr>
          <p:cNvSpPr txBox="1">
            <a:spLocks/>
          </p:cNvSpPr>
          <p:nvPr/>
        </p:nvSpPr>
        <p:spPr>
          <a:xfrm>
            <a:off x="781052" y="426247"/>
            <a:ext cx="70008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/>
              <a:t>Azure Resource Manager Templates (ARM)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17D7AA-443D-4D32-8157-0E3FBFE0E001}"/>
              </a:ext>
            </a:extLst>
          </p:cNvPr>
          <p:cNvGrpSpPr/>
          <p:nvPr/>
        </p:nvGrpSpPr>
        <p:grpSpPr>
          <a:xfrm>
            <a:off x="5379720" y="1362884"/>
            <a:ext cx="2923179" cy="2919555"/>
            <a:chOff x="5379720" y="1362884"/>
            <a:chExt cx="2923179" cy="2919555"/>
          </a:xfrm>
        </p:grpSpPr>
        <p:pic>
          <p:nvPicPr>
            <p:cNvPr id="45060" name="Picture 4">
              <a:extLst>
                <a:ext uri="{FF2B5EF4-FFF2-40B4-BE49-F238E27FC236}">
                  <a16:creationId xmlns:a16="http://schemas.microsoft.com/office/drawing/2014/main" id="{C0847750-F3AC-492D-A2EE-0BFFF2993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5509352" y="2357056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7FF8157-7C2A-456A-AC50-0932FB3E9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6906126" y="1362884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0368AF70-5D90-41AE-BFD9-C6933290D6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6906126" y="2357056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46B4CBB-896C-4F5F-96E9-5538CC16D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6906126" y="3305979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43EEF06-28C4-4513-A78D-EDD0496B4C8B}"/>
                </a:ext>
              </a:extLst>
            </p:cNvPr>
            <p:cNvCxnSpPr>
              <a:stCxn id="45060" idx="3"/>
              <a:endCxn id="8" idx="1"/>
            </p:cNvCxnSpPr>
            <p:nvPr/>
          </p:nvCxnSpPr>
          <p:spPr>
            <a:xfrm flipV="1">
              <a:off x="6070826" y="1687737"/>
              <a:ext cx="835300" cy="99417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44DD8F4-A91E-4CB9-8638-A9DE4228956E}"/>
                </a:ext>
              </a:extLst>
            </p:cNvPr>
            <p:cNvCxnSpPr>
              <a:cxnSpLocks/>
              <a:stCxn id="45060" idx="3"/>
              <a:endCxn id="10" idx="1"/>
            </p:cNvCxnSpPr>
            <p:nvPr/>
          </p:nvCxnSpPr>
          <p:spPr>
            <a:xfrm>
              <a:off x="6070826" y="2681909"/>
              <a:ext cx="835300" cy="94892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F166C4-0815-40D6-844F-C8BD62DB718A}"/>
                </a:ext>
              </a:extLst>
            </p:cNvPr>
            <p:cNvCxnSpPr>
              <a:stCxn id="45060" idx="3"/>
              <a:endCxn id="9" idx="1"/>
            </p:cNvCxnSpPr>
            <p:nvPr/>
          </p:nvCxnSpPr>
          <p:spPr>
            <a:xfrm>
              <a:off x="6070826" y="2681909"/>
              <a:ext cx="8353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20D641-AE26-4ED7-8D70-C0B9C350EA80}"/>
                </a:ext>
              </a:extLst>
            </p:cNvPr>
            <p:cNvSpPr txBox="1"/>
            <p:nvPr/>
          </p:nvSpPr>
          <p:spPr>
            <a:xfrm>
              <a:off x="5379720" y="3006762"/>
              <a:ext cx="835300" cy="29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Template</a:t>
              </a:r>
              <a:endParaRPr lang="nl-B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F27199-A85D-4CF2-B13F-722759D16A0B}"/>
                </a:ext>
              </a:extLst>
            </p:cNvPr>
            <p:cNvSpPr txBox="1"/>
            <p:nvPr/>
          </p:nvSpPr>
          <p:spPr>
            <a:xfrm>
              <a:off x="6769212" y="2003860"/>
              <a:ext cx="1315607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Parameters TST</a:t>
              </a:r>
              <a:endParaRPr lang="nl-B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6493D0-1AFE-4A8B-95F1-73F5E040B29E}"/>
                </a:ext>
              </a:extLst>
            </p:cNvPr>
            <p:cNvSpPr txBox="1"/>
            <p:nvPr/>
          </p:nvSpPr>
          <p:spPr>
            <a:xfrm>
              <a:off x="6809796" y="3035871"/>
              <a:ext cx="149310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Parameters QAS</a:t>
              </a:r>
              <a:endParaRPr lang="nl-B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821D32-C41C-4452-8523-24724B3AEC25}"/>
                </a:ext>
              </a:extLst>
            </p:cNvPr>
            <p:cNvSpPr txBox="1"/>
            <p:nvPr/>
          </p:nvSpPr>
          <p:spPr>
            <a:xfrm>
              <a:off x="6809796" y="3984793"/>
              <a:ext cx="149310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Parameters PRD</a:t>
              </a:r>
              <a:endParaRPr lang="nl-BE"/>
            </a:p>
          </p:txBody>
        </p:sp>
      </p:grpSp>
      <p:grpSp>
        <p:nvGrpSpPr>
          <p:cNvPr id="45063" name="Group 45062">
            <a:extLst>
              <a:ext uri="{FF2B5EF4-FFF2-40B4-BE49-F238E27FC236}">
                <a16:creationId xmlns:a16="http://schemas.microsoft.com/office/drawing/2014/main" id="{588C49B9-CB08-447D-B14F-1ADE49E73D52}"/>
              </a:ext>
            </a:extLst>
          </p:cNvPr>
          <p:cNvGrpSpPr/>
          <p:nvPr/>
        </p:nvGrpSpPr>
        <p:grpSpPr>
          <a:xfrm>
            <a:off x="624972" y="1722203"/>
            <a:ext cx="4203011" cy="2704663"/>
            <a:chOff x="624972" y="1722203"/>
            <a:chExt cx="4203011" cy="27046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FAE84F-45AD-423F-9DC0-433F34A7FDA7}"/>
                </a:ext>
              </a:extLst>
            </p:cNvPr>
            <p:cNvSpPr/>
            <p:nvPr/>
          </p:nvSpPr>
          <p:spPr>
            <a:xfrm>
              <a:off x="3120396" y="1722203"/>
              <a:ext cx="1707587" cy="2704663"/>
            </a:xfrm>
            <a:prstGeom prst="rect">
              <a:avLst/>
            </a:prstGeom>
            <a:solidFill>
              <a:srgbClr val="E6FBFE"/>
            </a:solidFill>
            <a:ln>
              <a:solidFill>
                <a:srgbClr val="B9F2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16A53135-18A2-49ED-BEE9-1BBF837EAB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754604" y="2246897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BC623023-B96B-4B8B-AA7C-81CF21B18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2151378" y="2246897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D032C62C-A3B9-4418-917D-1C7602FF6E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9" t="3103" r="74151" b="78947"/>
            <a:stretch/>
          </p:blipFill>
          <p:spPr bwMode="auto">
            <a:xfrm>
              <a:off x="2151378" y="3195820"/>
              <a:ext cx="561474" cy="649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4E482CF8-C97C-484C-91F5-895F930E2568}"/>
                </a:ext>
              </a:extLst>
            </p:cNvPr>
            <p:cNvCxnSpPr>
              <a:cxnSpLocks/>
              <a:stCxn id="27" idx="3"/>
              <a:endCxn id="30" idx="1"/>
            </p:cNvCxnSpPr>
            <p:nvPr/>
          </p:nvCxnSpPr>
          <p:spPr>
            <a:xfrm>
              <a:off x="1316078" y="2571750"/>
              <a:ext cx="835300" cy="94892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F4D06A-16B3-4A32-A9C4-B95022CEEEB9}"/>
                </a:ext>
              </a:extLst>
            </p:cNvPr>
            <p:cNvCxnSpPr>
              <a:stCxn id="27" idx="3"/>
              <a:endCxn id="29" idx="1"/>
            </p:cNvCxnSpPr>
            <p:nvPr/>
          </p:nvCxnSpPr>
          <p:spPr>
            <a:xfrm>
              <a:off x="1316078" y="2571750"/>
              <a:ext cx="8353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FE1BE9-5A1B-48ED-B7F9-0A5AA694D7F5}"/>
                </a:ext>
              </a:extLst>
            </p:cNvPr>
            <p:cNvSpPr txBox="1"/>
            <p:nvPr/>
          </p:nvSpPr>
          <p:spPr>
            <a:xfrm>
              <a:off x="624972" y="2896603"/>
              <a:ext cx="835300" cy="29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/>
                <a:t>MyApp</a:t>
              </a:r>
              <a:endParaRPr lang="nl-B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91EEB8-5817-4D10-B0E8-C2DCA6B2A05B}"/>
                </a:ext>
              </a:extLst>
            </p:cNvPr>
            <p:cNvSpPr txBox="1"/>
            <p:nvPr/>
          </p:nvSpPr>
          <p:spPr>
            <a:xfrm>
              <a:off x="2055048" y="2925712"/>
              <a:ext cx="149310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Web App</a:t>
              </a:r>
              <a:endParaRPr lang="nl-BE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34A818-0D0C-486A-8FC9-C483826A6090}"/>
                </a:ext>
              </a:extLst>
            </p:cNvPr>
            <p:cNvSpPr txBox="1"/>
            <p:nvPr/>
          </p:nvSpPr>
          <p:spPr>
            <a:xfrm>
              <a:off x="2055048" y="3874634"/>
              <a:ext cx="149310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SQL DB</a:t>
              </a:r>
              <a:endParaRPr lang="nl-BE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072D7B9-983C-4770-AC55-088375E9F61F}"/>
                </a:ext>
              </a:extLst>
            </p:cNvPr>
            <p:cNvCxnSpPr>
              <a:cxnSpLocks/>
            </p:cNvCxnSpPr>
            <p:nvPr/>
          </p:nvCxnSpPr>
          <p:spPr>
            <a:xfrm>
              <a:off x="2945136" y="2571750"/>
              <a:ext cx="4902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793E268-7F04-4B6E-8F91-1FCB3BD1597F}"/>
                </a:ext>
              </a:extLst>
            </p:cNvPr>
            <p:cNvCxnSpPr>
              <a:cxnSpLocks/>
            </p:cNvCxnSpPr>
            <p:nvPr/>
          </p:nvCxnSpPr>
          <p:spPr>
            <a:xfrm>
              <a:off x="2945136" y="3630832"/>
              <a:ext cx="49021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059" name="Picture 45058">
              <a:extLst>
                <a:ext uri="{FF2B5EF4-FFF2-40B4-BE49-F238E27FC236}">
                  <a16:creationId xmlns:a16="http://schemas.microsoft.com/office/drawing/2014/main" id="{738DF346-328A-4AF1-AF30-8AEDE90B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7638" y="2301506"/>
              <a:ext cx="567788" cy="568400"/>
            </a:xfrm>
            <a:prstGeom prst="rect">
              <a:avLst/>
            </a:prstGeom>
          </p:spPr>
        </p:pic>
        <p:pic>
          <p:nvPicPr>
            <p:cNvPr id="45061" name="Picture 45060">
              <a:extLst>
                <a:ext uri="{FF2B5EF4-FFF2-40B4-BE49-F238E27FC236}">
                  <a16:creationId xmlns:a16="http://schemas.microsoft.com/office/drawing/2014/main" id="{F8D56529-1FF0-4CFD-878C-D557CDDCA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8978" y="3333517"/>
              <a:ext cx="485345" cy="629183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15B3FC-6D91-43D5-8BE6-DB8176BB3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214" y="2896603"/>
              <a:ext cx="0" cy="4093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E5F548-E8E4-4B5F-8894-C1763EA9BA46}"/>
                </a:ext>
              </a:extLst>
            </p:cNvPr>
            <p:cNvSpPr txBox="1"/>
            <p:nvPr/>
          </p:nvSpPr>
          <p:spPr>
            <a:xfrm>
              <a:off x="3951532" y="2945956"/>
              <a:ext cx="8353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Referenced by</a:t>
              </a:r>
              <a:endParaRPr lang="nl-BE" sz="800"/>
            </a:p>
          </p:txBody>
        </p:sp>
      </p:grpSp>
    </p:spTree>
    <p:extLst>
      <p:ext uri="{BB962C8B-B14F-4D97-AF65-F5344CB8AC3E}">
        <p14:creationId xmlns:p14="http://schemas.microsoft.com/office/powerpoint/2010/main" val="19884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1609-6FE8-4F08-9185-0242801C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Tooling:  ARM Tools extension for VS Code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097D-DE95-42FB-890E-2C4B13199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1521401"/>
            <a:ext cx="3738075" cy="2991607"/>
          </a:xfrm>
        </p:spPr>
        <p:txBody>
          <a:bodyPr/>
          <a:lstStyle/>
          <a:p>
            <a:r>
              <a:rPr lang="en-US"/>
              <a:t>Helps to create templates:</a:t>
            </a:r>
          </a:p>
          <a:p>
            <a:pPr lvl="1"/>
            <a:r>
              <a:rPr lang="en-US"/>
              <a:t>language support</a:t>
            </a:r>
          </a:p>
          <a:p>
            <a:pPr lvl="1"/>
            <a:r>
              <a:rPr lang="en-US"/>
              <a:t>resource snippets</a:t>
            </a:r>
          </a:p>
          <a:p>
            <a:pPr lvl="1"/>
            <a:r>
              <a:rPr lang="en-US"/>
              <a:t>resource auto-completion </a:t>
            </a:r>
          </a:p>
          <a:p>
            <a:endParaRPr lang="en-US"/>
          </a:p>
          <a:p>
            <a:r>
              <a:rPr lang="en-US"/>
              <a:t>Validation:</a:t>
            </a:r>
          </a:p>
          <a:p>
            <a:pPr lvl="1"/>
            <a:r>
              <a:rPr lang="en-US"/>
              <a:t>Schema validation</a:t>
            </a:r>
          </a:p>
          <a:p>
            <a:pPr lvl="1"/>
            <a:r>
              <a:rPr lang="en-US"/>
              <a:t>Missing or wrong parameters</a:t>
            </a:r>
            <a:endParaRPr lang="nl-BE"/>
          </a:p>
        </p:txBody>
      </p:sp>
      <p:pic>
        <p:nvPicPr>
          <p:cNvPr id="44034" name="Picture 2" descr="Image showing the ARM template outline with a storage account resource selected">
            <a:extLst>
              <a:ext uri="{FF2B5EF4-FFF2-40B4-BE49-F238E27FC236}">
                <a16:creationId xmlns:a16="http://schemas.microsoft.com/office/drawing/2014/main" id="{1C9CAEE1-2696-4CA5-B78A-D6CA2A176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6261"/>
            <a:ext cx="4234348" cy="27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9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07C7-17C7-4F73-BA1D-10D0AE5A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Tooling:  AzSDK</a:t>
            </a:r>
            <a:endParaRPr lang="nl-BE"/>
          </a:p>
        </p:txBody>
      </p:sp>
      <p:pic>
        <p:nvPicPr>
          <p:cNvPr id="2050" name="Picture 2" descr="Secure_DevOps_Kit_for_Azure">
            <a:extLst>
              <a:ext uri="{FF2B5EF4-FFF2-40B4-BE49-F238E27FC236}">
                <a16:creationId xmlns:a16="http://schemas.microsoft.com/office/drawing/2014/main" id="{3C1623C9-6C5A-42C9-8023-9A01624B8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"/>
          <a:stretch/>
        </p:blipFill>
        <p:spPr bwMode="auto">
          <a:xfrm>
            <a:off x="1760376" y="1467501"/>
            <a:ext cx="5464532" cy="30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39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8AB4-F706-4EDD-A315-BAEFDF1B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Tooling:  ARM TTK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8DB3-F91F-49B5-85E5-064C04EE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Static Code Analysis for ARM templates</a:t>
            </a:r>
          </a:p>
          <a:p>
            <a:pPr lvl="1"/>
            <a:r>
              <a:rPr lang="en-US"/>
              <a:t>Additional value on top of the /validate API</a:t>
            </a:r>
          </a:p>
          <a:p>
            <a:pPr lvl="1"/>
            <a:endParaRPr lang="en-US"/>
          </a:p>
          <a:p>
            <a:r>
              <a:rPr lang="en-US"/>
              <a:t>Example Tests:</a:t>
            </a:r>
          </a:p>
          <a:p>
            <a:pPr lvl="1"/>
            <a:r>
              <a:rPr lang="en-US"/>
              <a:t>Templates are using a valid schema</a:t>
            </a:r>
          </a:p>
          <a:p>
            <a:pPr lvl="1"/>
            <a:r>
              <a:rPr lang="en-US"/>
              <a:t>Locations are not hardcoded</a:t>
            </a:r>
          </a:p>
          <a:p>
            <a:pPr lvl="1"/>
            <a:r>
              <a:rPr lang="en-US"/>
              <a:t>Outputs don't contain secrets</a:t>
            </a:r>
          </a:p>
          <a:p>
            <a:pPr lvl="1"/>
            <a:r>
              <a:rPr lang="en-US"/>
              <a:t>ID's are derived from resource ID's</a:t>
            </a:r>
          </a:p>
          <a:p>
            <a:pPr lvl="1"/>
            <a:r>
              <a:rPr lang="en-US"/>
              <a:t>Templates do not contain blanks</a:t>
            </a:r>
          </a:p>
          <a:p>
            <a:endParaRPr lang="en-US"/>
          </a:p>
        </p:txBody>
      </p:sp>
      <p:pic>
        <p:nvPicPr>
          <p:cNvPr id="3074" name="Picture 2" descr="Test Results">
            <a:extLst>
              <a:ext uri="{FF2B5EF4-FFF2-40B4-BE49-F238E27FC236}">
                <a16:creationId xmlns:a16="http://schemas.microsoft.com/office/drawing/2014/main" id="{8D8AD7DD-8248-4F4C-B190-1C3ACB31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807" y="2410819"/>
            <a:ext cx="4713268" cy="15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CFCF-678B-4A68-B479-CC98777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l-BE" err="1"/>
              <a:t>Bicep</a:t>
            </a:r>
            <a:r>
              <a:rPr lang="nl-BE"/>
              <a:t> 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FAB1F5-0405-43D6-8658-5E0E15870822}"/>
              </a:ext>
            </a:extLst>
          </p:cNvPr>
          <p:cNvGrpSpPr/>
          <p:nvPr/>
        </p:nvGrpSpPr>
        <p:grpSpPr>
          <a:xfrm>
            <a:off x="5705424" y="1521401"/>
            <a:ext cx="2307773" cy="2777366"/>
            <a:chOff x="6780245" y="1613724"/>
            <a:chExt cx="2307773" cy="27773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2278D2-418F-4523-BF21-21B150875258}"/>
                </a:ext>
              </a:extLst>
            </p:cNvPr>
            <p:cNvSpPr/>
            <p:nvPr/>
          </p:nvSpPr>
          <p:spPr>
            <a:xfrm>
              <a:off x="6780245" y="2544147"/>
              <a:ext cx="2127379" cy="3483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ARM Templates</a:t>
              </a:r>
              <a:endParaRPr lang="nl-BE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4D8131-E644-44DE-A32D-462E99703826}"/>
                </a:ext>
              </a:extLst>
            </p:cNvPr>
            <p:cNvSpPr/>
            <p:nvPr/>
          </p:nvSpPr>
          <p:spPr>
            <a:xfrm>
              <a:off x="6780245" y="1613724"/>
              <a:ext cx="2127379" cy="34834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Bicep</a:t>
              </a:r>
              <a:endParaRPr lang="nl-BE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A010AE9-3CC3-48DB-B6AF-BAC212625F49}"/>
                </a:ext>
              </a:extLst>
            </p:cNvPr>
            <p:cNvCxnSpPr>
              <a:cxnSpLocks/>
              <a:stCxn id="5" idx="2"/>
              <a:endCxn id="2" idx="0"/>
            </p:cNvCxnSpPr>
            <p:nvPr/>
          </p:nvCxnSpPr>
          <p:spPr>
            <a:xfrm>
              <a:off x="7843935" y="1962066"/>
              <a:ext cx="0" cy="5820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A44FBC-2CCE-4B53-877C-BBE5A2FCB12D}"/>
                </a:ext>
              </a:extLst>
            </p:cNvPr>
            <p:cNvSpPr txBox="1"/>
            <p:nvPr/>
          </p:nvSpPr>
          <p:spPr>
            <a:xfrm>
              <a:off x="8049215" y="2104283"/>
              <a:ext cx="1038803" cy="29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bicep build</a:t>
              </a:r>
              <a:endParaRPr lang="nl-BE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7F8CB1-FFD7-439C-BC50-C479C4B87D2F}"/>
                </a:ext>
              </a:extLst>
            </p:cNvPr>
            <p:cNvCxnSpPr>
              <a:cxnSpLocks/>
            </p:cNvCxnSpPr>
            <p:nvPr/>
          </p:nvCxnSpPr>
          <p:spPr>
            <a:xfrm>
              <a:off x="7843934" y="2917369"/>
              <a:ext cx="0" cy="7082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77DB5-2C5C-4BEF-A8CD-9880F896653A}"/>
                </a:ext>
              </a:extLst>
            </p:cNvPr>
            <p:cNvSpPr txBox="1"/>
            <p:nvPr/>
          </p:nvSpPr>
          <p:spPr>
            <a:xfrm>
              <a:off x="8049215" y="2945992"/>
              <a:ext cx="1038803" cy="708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err="1"/>
                <a:t>az</a:t>
              </a:r>
              <a:r>
                <a:rPr lang="en-US"/>
                <a:t> deployment create</a:t>
              </a:r>
              <a:endParaRPr lang="nl-BE"/>
            </a:p>
          </p:txBody>
        </p:sp>
        <p:pic>
          <p:nvPicPr>
            <p:cNvPr id="43010" name="Picture 2" descr="Dynamics 365 connectie van &quot;Azure Function&quot; - Dynamic People">
              <a:extLst>
                <a:ext uri="{FF2B5EF4-FFF2-40B4-BE49-F238E27FC236}">
                  <a16:creationId xmlns:a16="http://schemas.microsoft.com/office/drawing/2014/main" id="{508B0D01-6EA1-4943-99D8-DFAAE8D4F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942" y="3654263"/>
              <a:ext cx="1175983" cy="736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3BB4F-8274-4E99-A7B6-39FC8F2A3B98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4956803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CA" sz="1400"/>
              <a:t>Transparent abstraction over ARM (full compatibility aimed for)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To drastically simplify the authoring experience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Microsoft Azure only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Compiles down to ARM </a:t>
            </a:r>
            <a:endParaRPr lang="en-US"/>
          </a:p>
        </p:txBody>
      </p:sp>
      <p:pic>
        <p:nvPicPr>
          <p:cNvPr id="43014" name="Picture 6" descr="Experiment stamp PSD - PSDstamps">
            <a:extLst>
              <a:ext uri="{FF2B5EF4-FFF2-40B4-BE49-F238E27FC236}">
                <a16:creationId xmlns:a16="http://schemas.microsoft.com/office/drawing/2014/main" id="{4300025B-62B7-4AED-866D-7EE2BBE62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15" b="36351"/>
          <a:stretch/>
        </p:blipFill>
        <p:spPr bwMode="auto">
          <a:xfrm rot="496478">
            <a:off x="5970792" y="294033"/>
            <a:ext cx="3317468" cy="6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0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CFCF-678B-4A68-B479-CC98777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l-BE" err="1"/>
              <a:t>Bicep</a:t>
            </a:r>
            <a:r>
              <a:rPr lang="nl-BE"/>
              <a:t>: </a:t>
            </a:r>
            <a:r>
              <a:rPr lang="nl-BE" err="1"/>
              <a:t>what’s</a:t>
            </a:r>
            <a:r>
              <a:rPr lang="nl-BE"/>
              <a:t> </a:t>
            </a:r>
            <a:r>
              <a:rPr lang="nl-BE" err="1"/>
              <a:t>improved</a:t>
            </a:r>
            <a:r>
              <a:rPr lang="nl-BE"/>
              <a:t> </a:t>
            </a:r>
            <a:r>
              <a:rPr lang="nl-BE" err="1"/>
              <a:t>vs</a:t>
            </a:r>
            <a:r>
              <a:rPr lang="nl-BE"/>
              <a:t> ARM?</a:t>
            </a:r>
            <a:r>
              <a:rPr lang="nl-BE" sz="1200"/>
              <a:t> (v0.2)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AFD7DC-410D-4D73-9C27-C25131D2D640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4956803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1400"/>
              <a:t>Simpler syntax (no more [ ], no more </a:t>
            </a:r>
            <a:r>
              <a:rPr lang="en-CA" sz="1400" err="1"/>
              <a:t>concats</a:t>
            </a:r>
            <a:r>
              <a:rPr lang="en-CA" sz="1400"/>
              <a:t>,…) 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  <a:p>
            <a:pPr lvl="0"/>
            <a:r>
              <a:rPr lang="nl-BE" sz="1400"/>
              <a:t>More </a:t>
            </a:r>
            <a:r>
              <a:rPr lang="nl-BE" sz="1400" err="1"/>
              <a:t>modular</a:t>
            </a:r>
            <a:r>
              <a:rPr lang="nl-BE" sz="1400"/>
              <a:t> </a:t>
            </a:r>
            <a:r>
              <a:rPr lang="nl-BE" sz="1400" err="1"/>
              <a:t>structure</a:t>
            </a:r>
            <a:r>
              <a:rPr lang="nl-BE" sz="1400"/>
              <a:t> &lt;&gt; </a:t>
            </a:r>
            <a:r>
              <a:rPr lang="nl-BE" sz="1400" err="1"/>
              <a:t>linked</a:t>
            </a:r>
            <a:r>
              <a:rPr lang="nl-BE" sz="1400"/>
              <a:t> templates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  <a:p>
            <a:pPr lvl="0"/>
            <a:r>
              <a:rPr lang="nl-BE" sz="1400"/>
              <a:t>Automatic </a:t>
            </a:r>
            <a:r>
              <a:rPr lang="nl-BE" sz="1400" err="1"/>
              <a:t>dependency</a:t>
            </a:r>
            <a:r>
              <a:rPr lang="nl-BE" sz="1400"/>
              <a:t> management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  <a:p>
            <a:pPr lvl="0"/>
            <a:r>
              <a:rPr lang="en-US" sz="1400"/>
              <a:t>Richer validation &amp; </a:t>
            </a:r>
            <a:r>
              <a:rPr lang="en-US" sz="1400" err="1"/>
              <a:t>intellissense</a:t>
            </a:r>
            <a:endParaRPr lang="en-US" sz="1400"/>
          </a:p>
          <a:p>
            <a:pPr lvl="0"/>
            <a:endParaRPr lang="en-US" sz="1400"/>
          </a:p>
          <a:p>
            <a:pPr lvl="0"/>
            <a:r>
              <a:rPr lang="en-US" sz="1400"/>
              <a:t>Flexible declaration of types</a:t>
            </a:r>
          </a:p>
          <a:p>
            <a:pPr marL="0" lvl="0" indent="0">
              <a:buNone/>
            </a:pPr>
            <a:endParaRPr lang="en-US" sz="1400"/>
          </a:p>
        </p:txBody>
      </p:sp>
      <p:pic>
        <p:nvPicPr>
          <p:cNvPr id="48130" name="Picture 2" descr="Bicep - Visual Studio Marketplace">
            <a:extLst>
              <a:ext uri="{FF2B5EF4-FFF2-40B4-BE49-F238E27FC236}">
                <a16:creationId xmlns:a16="http://schemas.microsoft.com/office/drawing/2014/main" id="{7BF7413A-7F38-475F-983E-71471827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80" y="152140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952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98CFCF-678B-4A68-B479-CC9877706EA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l-BE" err="1"/>
              <a:t>Terraform</a:t>
            </a:r>
            <a:endParaRPr lang="en-US"/>
          </a:p>
        </p:txBody>
      </p:sp>
      <p:pic>
        <p:nvPicPr>
          <p:cNvPr id="1026" name="Picture 2" descr="Providers - Terraform by HashiCorp">
            <a:extLst>
              <a:ext uri="{FF2B5EF4-FFF2-40B4-BE49-F238E27FC236}">
                <a16:creationId xmlns:a16="http://schemas.microsoft.com/office/drawing/2014/main" id="{CE2C57AF-7C84-47FE-8A48-00A7C4139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32486"/>
            <a:ext cx="1276894" cy="12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7927DDF-EA4C-4E8A-98D4-FE68494A526B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4956803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1400"/>
              <a:t>Generic CCA tool using APIs</a:t>
            </a:r>
          </a:p>
          <a:p>
            <a:pPr lvl="1"/>
            <a:r>
              <a:rPr lang="en-CA" sz="1252"/>
              <a:t>Azure RM provider</a:t>
            </a:r>
          </a:p>
          <a:p>
            <a:pPr lvl="1"/>
            <a:r>
              <a:rPr lang="en-CA" sz="1252"/>
              <a:t>Azure Devops provider</a:t>
            </a:r>
          </a:p>
          <a:p>
            <a:pPr lvl="1"/>
            <a:r>
              <a:rPr lang="en-CA" sz="1252"/>
              <a:t>Azure AD provider</a:t>
            </a:r>
          </a:p>
          <a:p>
            <a:r>
              <a:rPr lang="en-CA" sz="1400"/>
              <a:t>State file</a:t>
            </a: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79E88F-053C-41C6-ABC4-730F99A35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961" y="1912569"/>
            <a:ext cx="4752104" cy="22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traffic, street, standing&#10;&#10;Description automatically generated">
            <a:extLst>
              <a:ext uri="{FF2B5EF4-FFF2-40B4-BE49-F238E27FC236}">
                <a16:creationId xmlns:a16="http://schemas.microsoft.com/office/drawing/2014/main" id="{42EE1368-F894-4B79-B702-F5AD186E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0" r="14201"/>
          <a:stretch/>
        </p:blipFill>
        <p:spPr>
          <a:xfrm>
            <a:off x="20" y="9"/>
            <a:ext cx="9189376" cy="516902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5FE7A-6624-494B-8FC1-358A3941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88987" cy="154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1B86F-25F1-45DF-B30E-376B1A8F8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B7A82-2C41-4D9D-B535-EE6DBF97C1CD}"/>
              </a:ext>
            </a:extLst>
          </p:cNvPr>
          <p:cNvSpPr txBox="1"/>
          <p:nvPr/>
        </p:nvSpPr>
        <p:spPr>
          <a:xfrm>
            <a:off x="-135283" y="1349320"/>
            <a:ext cx="941456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7731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DEMO TIME</a:t>
            </a:r>
          </a:p>
        </p:txBody>
      </p:sp>
      <p:pic>
        <p:nvPicPr>
          <p:cNvPr id="9" name="Picture 2" descr="Casino Kick You Out For Winning - busever">
            <a:extLst>
              <a:ext uri="{FF2B5EF4-FFF2-40B4-BE49-F238E27FC236}">
                <a16:creationId xmlns:a16="http://schemas.microsoft.com/office/drawing/2014/main" id="{6EE5A7C4-AAE3-4E48-B1AB-E3F39A22B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568" y="1592463"/>
            <a:ext cx="5538234" cy="321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49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4DFB52-895A-404F-A690-2876896C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53" y="543921"/>
            <a:ext cx="4605301" cy="3248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9FDBB7-0C38-412C-80D3-B1184DC72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03" y="778738"/>
            <a:ext cx="2064000" cy="138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47164-FDA0-4879-AB69-90DB11660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28" y="778738"/>
            <a:ext cx="2044650" cy="138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33CCC-EA1E-4210-9275-6A8EB5E2A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903" y="2168338"/>
            <a:ext cx="2051100" cy="138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9ACF4-A755-449D-BA17-1E57F2F24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9528" y="2168338"/>
            <a:ext cx="2044650" cy="138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E5AB0-8E80-46A8-8775-B2D807B9E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6253" y="3792755"/>
            <a:ext cx="1077150" cy="116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74BE7-52F5-4F8A-9D5F-CDFFAA4CF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7938" y="4169105"/>
            <a:ext cx="722400" cy="77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90377-9794-4DEB-9061-9A82D0170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828" y="4107987"/>
            <a:ext cx="754650" cy="900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4D8BA-BEF9-4108-A68B-747E33AF49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478" y="4169103"/>
            <a:ext cx="896550" cy="778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540A3-B615-4897-AD97-F4DC1080FE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4028" y="4169103"/>
            <a:ext cx="1225500" cy="7784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1272BA-570D-400B-9CBF-681350544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8458" y="4178755"/>
            <a:ext cx="612750" cy="7784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9239B9-C1B2-45AA-B73F-D7396644DB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0204" y="2926603"/>
            <a:ext cx="1057800" cy="778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DDFD57-647A-42BA-AFDE-A293B2EF9B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5079" y="1525310"/>
            <a:ext cx="1354500" cy="1164433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A0B216DC-2021-44ED-A9E6-E2904712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273847"/>
            <a:ext cx="7000875" cy="99417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l-BE" err="1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0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A83EC9-DD4C-496A-8DE3-8723017458FC}"/>
              </a:ext>
            </a:extLst>
          </p:cNvPr>
          <p:cNvGrpSpPr/>
          <p:nvPr/>
        </p:nvGrpSpPr>
        <p:grpSpPr>
          <a:xfrm>
            <a:off x="5366893" y="3052239"/>
            <a:ext cx="2424378" cy="1051238"/>
            <a:chOff x="1190141" y="2143043"/>
            <a:chExt cx="4098141" cy="1429249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4FCBEE1-2BCE-4EAE-AF53-C367AC0B6734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143043"/>
              <a:ext cx="4098141" cy="529427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0" indent="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1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24">
                  <a:solidFill>
                    <a:schemeClr val="tx2"/>
                  </a:solidFill>
                </a:rPr>
                <a:t>Tom Vandewinckele</a:t>
              </a:r>
            </a:p>
          </p:txBody>
        </p:sp>
        <p:sp>
          <p:nvSpPr>
            <p:cNvPr id="8" name="Text Placeholder 10">
              <a:extLst>
                <a:ext uri="{FF2B5EF4-FFF2-40B4-BE49-F238E27FC236}">
                  <a16:creationId xmlns:a16="http://schemas.microsoft.com/office/drawing/2014/main" id="{B0253543-98F6-41FF-B1C2-D6711CB75C1C}"/>
                </a:ext>
              </a:extLst>
            </p:cNvPr>
            <p:cNvSpPr txBox="1">
              <a:spLocks/>
            </p:cNvSpPr>
            <p:nvPr/>
          </p:nvSpPr>
          <p:spPr>
            <a:xfrm>
              <a:off x="1190142" y="2568509"/>
              <a:ext cx="4041086" cy="1003783"/>
            </a:xfrm>
            <a:prstGeom prst="rect">
              <a:avLst/>
            </a:prstGeom>
          </p:spPr>
          <p:txBody>
            <a:bodyPr vert="horz" lIns="67256" tIns="33629" rIns="67256" bIns="33629" rtlCol="0">
              <a:normAutofit/>
            </a:bodyPr>
            <a:lstStyle>
              <a:lvl1pPr marL="266700" indent="-26670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324">
                  <a:solidFill>
                    <a:schemeClr val="tx2"/>
                  </a:solidFill>
                </a:rPr>
                <a:t>Solution Responsible</a:t>
              </a: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C74F356A-817B-4B21-B069-F4B136ED5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b="37984"/>
          <a:stretch/>
        </p:blipFill>
        <p:spPr bwMode="auto">
          <a:xfrm>
            <a:off x="5598321" y="1530218"/>
            <a:ext cx="1415303" cy="14996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6849008-F9E9-48D5-B87C-3F40DF2E2705}"/>
              </a:ext>
            </a:extLst>
          </p:cNvPr>
          <p:cNvGrpSpPr/>
          <p:nvPr/>
        </p:nvGrpSpPr>
        <p:grpSpPr>
          <a:xfrm>
            <a:off x="1780986" y="3066471"/>
            <a:ext cx="1934980" cy="675685"/>
            <a:chOff x="1190141" y="2143043"/>
            <a:chExt cx="4657795" cy="918652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1A879D1-0697-4C55-9E33-24E0FCE8E890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143043"/>
              <a:ext cx="4098141" cy="529427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0" indent="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1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24">
                  <a:solidFill>
                    <a:schemeClr val="tx2"/>
                  </a:solidFill>
                </a:rPr>
                <a:t>Joeri Maes</a:t>
              </a:r>
            </a:p>
          </p:txBody>
        </p:sp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F90FA16F-829A-4D92-B233-225D43268BC8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568509"/>
              <a:ext cx="4657795" cy="493186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266700" indent="-26670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320">
                  <a:solidFill>
                    <a:schemeClr val="tx2"/>
                  </a:solidFill>
                </a:rPr>
                <a:t>Azure Data Architect</a:t>
              </a:r>
            </a:p>
          </p:txBody>
        </p:sp>
      </p:grpSp>
      <p:pic>
        <p:nvPicPr>
          <p:cNvPr id="13" name="Picture 4" descr="Maes, Joeri">
            <a:extLst>
              <a:ext uri="{FF2B5EF4-FFF2-40B4-BE49-F238E27FC236}">
                <a16:creationId xmlns:a16="http://schemas.microsoft.com/office/drawing/2014/main" id="{7830EA03-9D02-4887-990E-3DBFF7F0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10623" r="5196" b="408"/>
          <a:stretch/>
        </p:blipFill>
        <p:spPr bwMode="auto">
          <a:xfrm>
            <a:off x="1925320" y="1686489"/>
            <a:ext cx="1316302" cy="12950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7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83C-A8C1-48AC-B8CB-D000F686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Bicep / ARM vs Terraform</a:t>
            </a:r>
            <a:endParaRPr lang="nl-BE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B81CAD8-A832-4ACD-BC91-05D3929C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1186"/>
              </p:ext>
            </p:extLst>
          </p:nvPr>
        </p:nvGraphicFramePr>
        <p:xfrm>
          <a:off x="628653" y="1181726"/>
          <a:ext cx="7771071" cy="3620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860">
                  <a:extLst>
                    <a:ext uri="{9D8B030D-6E8A-4147-A177-3AD203B41FA5}">
                      <a16:colId xmlns:a16="http://schemas.microsoft.com/office/drawing/2014/main" val="3868457521"/>
                    </a:ext>
                  </a:extLst>
                </a:gridCol>
                <a:gridCol w="2188884">
                  <a:extLst>
                    <a:ext uri="{9D8B030D-6E8A-4147-A177-3AD203B41FA5}">
                      <a16:colId xmlns:a16="http://schemas.microsoft.com/office/drawing/2014/main" val="1718212961"/>
                    </a:ext>
                  </a:extLst>
                </a:gridCol>
                <a:gridCol w="2188884">
                  <a:extLst>
                    <a:ext uri="{9D8B030D-6E8A-4147-A177-3AD203B41FA5}">
                      <a16:colId xmlns:a16="http://schemas.microsoft.com/office/drawing/2014/main" val="1553748725"/>
                    </a:ext>
                  </a:extLst>
                </a:gridCol>
                <a:gridCol w="1866443">
                  <a:extLst>
                    <a:ext uri="{9D8B030D-6E8A-4147-A177-3AD203B41FA5}">
                      <a16:colId xmlns:a16="http://schemas.microsoft.com/office/drawing/2014/main" val="2641018259"/>
                    </a:ext>
                  </a:extLst>
                </a:gridCol>
              </a:tblGrid>
              <a:tr h="306337">
                <a:tc>
                  <a:txBody>
                    <a:bodyPr/>
                    <a:lstStyle/>
                    <a:p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ARM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Bicep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Terraform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848128"/>
                  </a:ext>
                </a:extLst>
              </a:tr>
              <a:tr h="408939">
                <a:tc>
                  <a:txBody>
                    <a:bodyPr/>
                    <a:lstStyle/>
                    <a:p>
                      <a:r>
                        <a:rPr lang="en-US" sz="1100" b="1"/>
                        <a:t>Cross Platform</a:t>
                      </a:r>
                      <a:endParaRPr lang="nl-BE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Azure only.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725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Azure only.  AAD in the long-term planning.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Generic Rest API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582918"/>
                  </a:ext>
                </a:extLst>
              </a:tr>
              <a:tr h="742342">
                <a:tc>
                  <a:txBody>
                    <a:bodyPr/>
                    <a:lstStyle/>
                    <a:p>
                      <a:r>
                        <a:rPr lang="en-US" sz="1100" b="1"/>
                        <a:t>Azure Portal Support</a:t>
                      </a:r>
                      <a:endParaRPr lang="nl-BE" sz="1100" b="1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/>
                        <a:t>Azure Blueprints,</a:t>
                      </a:r>
                    </a:p>
                    <a:p>
                      <a:r>
                        <a:rPr lang="en-US" sz="1100"/>
                        <a:t>Azure Managed Apps &amp; Service Catalog</a:t>
                      </a:r>
                    </a:p>
                    <a:p>
                      <a:r>
                        <a:rPr lang="en-US" sz="1100"/>
                        <a:t>Azure Template Specs</a:t>
                      </a:r>
                      <a:endParaRPr lang="nl-BE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Non existing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99787"/>
                  </a:ext>
                </a:extLst>
              </a:tr>
              <a:tr h="408939">
                <a:tc>
                  <a:txBody>
                    <a:bodyPr/>
                    <a:lstStyle/>
                    <a:p>
                      <a:r>
                        <a:rPr lang="en-US" sz="1100" b="1"/>
                        <a:t>Easy of use</a:t>
                      </a:r>
                      <a:endParaRPr lang="nl-BE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Complexity rises quickly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Pleasant experience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Pleasant experience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252242"/>
                  </a:ext>
                </a:extLst>
              </a:tr>
              <a:tr h="306337">
                <a:tc>
                  <a:txBody>
                    <a:bodyPr/>
                    <a:lstStyle/>
                    <a:p>
                      <a:r>
                        <a:rPr lang="en-US" sz="1100" b="1"/>
                        <a:t>Modularity</a:t>
                      </a:r>
                      <a:endParaRPr lang="nl-BE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Hard, via linked templates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Built-in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Built-in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480377"/>
                  </a:ext>
                </a:extLst>
              </a:tr>
              <a:tr h="575640">
                <a:tc>
                  <a:txBody>
                    <a:bodyPr/>
                    <a:lstStyle/>
                    <a:p>
                      <a:r>
                        <a:rPr lang="en-US" sz="1100" b="1"/>
                        <a:t>Testability </a:t>
                      </a:r>
                      <a:endParaRPr lang="nl-BE" sz="1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Some, but not optimal</a:t>
                      </a:r>
                    </a:p>
                    <a:p>
                      <a:r>
                        <a:rPr lang="en-US" sz="1100"/>
                        <a:t>Quite some 3</a:t>
                      </a:r>
                      <a:r>
                        <a:rPr lang="en-US" sz="1100" baseline="30000"/>
                        <a:t>rd</a:t>
                      </a:r>
                      <a:r>
                        <a:rPr lang="en-US" sz="1100"/>
                        <a:t> party tooling ARM-TTK / AzSDK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Good</a:t>
                      </a:r>
                      <a:endParaRPr lang="nl-B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Good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673419"/>
                  </a:ext>
                </a:extLst>
              </a:tr>
              <a:tr h="306337">
                <a:tc>
                  <a:txBody>
                    <a:bodyPr/>
                    <a:lstStyle/>
                    <a:p>
                      <a:r>
                        <a:rPr lang="en-US" sz="1100" b="1"/>
                        <a:t>Error Descriptiveness</a:t>
                      </a:r>
                      <a:endParaRPr lang="nl-BE" sz="1100" b="1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/>
                        <a:t>Clear error but difficult to find</a:t>
                      </a:r>
                      <a:endParaRPr lang="nl-BE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Clear errors</a:t>
                      </a:r>
                    </a:p>
                    <a:p>
                      <a:r>
                        <a:rPr lang="en-US" sz="1100"/>
                        <a:t>Debugging requires practice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13361"/>
                  </a:ext>
                </a:extLst>
              </a:tr>
              <a:tr h="408939">
                <a:tc>
                  <a:txBody>
                    <a:bodyPr/>
                    <a:lstStyle/>
                    <a:p>
                      <a:r>
                        <a:rPr lang="en-US" sz="1100" b="1"/>
                        <a:t>State Management</a:t>
                      </a:r>
                      <a:endParaRPr lang="nl-BE" sz="1100" b="1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/>
                        <a:t>MS Azure is your state machine; worry free</a:t>
                      </a:r>
                      <a:endParaRPr lang="nl-BE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Your responsibility</a:t>
                      </a:r>
                      <a:endParaRPr lang="nl-B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67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40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1DB4-8344-47CF-9EB7-397EA8A7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docs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B37F-1B44-4A9B-827B-7A3D2F0F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Slides:  </a:t>
            </a:r>
            <a:r>
              <a:rPr lang="sv-SE">
                <a:hlinkClick r:id="rId2"/>
              </a:rPr>
              <a:t>https://github.com/delawarePro/techorama-iac</a:t>
            </a:r>
            <a:r>
              <a:rPr lang="sv-SE"/>
              <a:t> </a:t>
            </a:r>
          </a:p>
          <a:p>
            <a:endParaRPr lang="sv-SE"/>
          </a:p>
          <a:p>
            <a:r>
              <a:rPr lang="sv-SE"/>
              <a:t>Azure Resource Manager</a:t>
            </a:r>
          </a:p>
          <a:p>
            <a:pPr lvl="1"/>
            <a:r>
              <a:rPr lang="sv-SE"/>
              <a:t>Docs: </a:t>
            </a:r>
            <a:r>
              <a:rPr lang="sv-SE">
                <a:hlinkClick r:id="rId3"/>
              </a:rPr>
              <a:t>https://docs.microsoft.com/en-us/azure/azure-resource-manager/templates/overview</a:t>
            </a:r>
            <a:r>
              <a:rPr lang="sv-SE"/>
              <a:t> </a:t>
            </a:r>
          </a:p>
          <a:p>
            <a:pPr lvl="1"/>
            <a:r>
              <a:rPr lang="nl-BE" sz="1400" err="1"/>
              <a:t>Quickstart</a:t>
            </a:r>
            <a:r>
              <a:rPr lang="nl-BE" sz="1400"/>
              <a:t>: </a:t>
            </a:r>
            <a:r>
              <a:rPr lang="nl-BE" sz="1400">
                <a:hlinkClick r:id="rId4"/>
              </a:rPr>
              <a:t>https://github.com/Azure/azure-quickstart-templates</a:t>
            </a:r>
            <a:r>
              <a:rPr lang="nl-BE" sz="1400"/>
              <a:t> </a:t>
            </a:r>
            <a:endParaRPr lang="en-US" sz="1400"/>
          </a:p>
          <a:p>
            <a:endParaRPr lang="sv-SE"/>
          </a:p>
          <a:p>
            <a:r>
              <a:rPr lang="sv-SE"/>
              <a:t>Bicep: </a:t>
            </a:r>
            <a:r>
              <a:rPr lang="sv-SE">
                <a:hlinkClick r:id="rId5"/>
              </a:rPr>
              <a:t>https://github.com/Azure/bicep</a:t>
            </a:r>
            <a:r>
              <a:rPr lang="sv-SE"/>
              <a:t> </a:t>
            </a:r>
          </a:p>
          <a:p>
            <a:endParaRPr lang="sv-SE"/>
          </a:p>
          <a:p>
            <a:r>
              <a:rPr lang="sv-SE"/>
              <a:t>Terraform: </a:t>
            </a:r>
            <a:r>
              <a:rPr lang="nl-BE" err="1">
                <a:hlinkClick r:id="rId6" tooltip="https://www.terraform.io/intro/index.html"/>
              </a:rPr>
              <a:t>Introduction</a:t>
            </a:r>
            <a:r>
              <a:rPr lang="nl-BE">
                <a:hlinkClick r:id="rId6" tooltip="https://www.terraform.io/intro/index.html"/>
              </a:rPr>
              <a:t> - </a:t>
            </a:r>
            <a:r>
              <a:rPr lang="nl-BE" err="1">
                <a:hlinkClick r:id="rId6" tooltip="https://www.terraform.io/intro/index.html"/>
              </a:rPr>
              <a:t>Terraform</a:t>
            </a:r>
            <a:r>
              <a:rPr lang="nl-BE">
                <a:hlinkClick r:id="rId6" tooltip="https://www.terraform.io/intro/index.html"/>
              </a:rPr>
              <a:t> </a:t>
            </a:r>
            <a:r>
              <a:rPr lang="nl-BE" err="1">
                <a:hlinkClick r:id="rId6" tooltip="https://www.terraform.io/intro/index.html"/>
              </a:rPr>
              <a:t>by</a:t>
            </a:r>
            <a:r>
              <a:rPr lang="nl-BE">
                <a:hlinkClick r:id="rId6" tooltip="https://www.terraform.io/intro/index.html"/>
              </a:rPr>
              <a:t> </a:t>
            </a:r>
            <a:r>
              <a:rPr lang="nl-BE" err="1">
                <a:hlinkClick r:id="rId6" tooltip="https://www.terraform.io/intro/index.html"/>
              </a:rPr>
              <a:t>HashiCorp</a:t>
            </a:r>
            <a:r>
              <a:rPr lang="nl-BE"/>
              <a:t> </a:t>
            </a:r>
            <a:endParaRPr lang="sv-SE"/>
          </a:p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9392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A83EC9-DD4C-496A-8DE3-8723017458FC}"/>
              </a:ext>
            </a:extLst>
          </p:cNvPr>
          <p:cNvGrpSpPr/>
          <p:nvPr/>
        </p:nvGrpSpPr>
        <p:grpSpPr>
          <a:xfrm>
            <a:off x="5428036" y="3066471"/>
            <a:ext cx="2424378" cy="1051238"/>
            <a:chOff x="1190141" y="2143043"/>
            <a:chExt cx="4098141" cy="1429249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54FCBEE1-2BCE-4EAE-AF53-C367AC0B6734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143043"/>
              <a:ext cx="4098141" cy="529427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0" indent="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1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tabLst/>
                <a:defRPr/>
              </a:pPr>
              <a:r>
                <a:rPr kumimoji="0" lang="en-US" sz="1324" b="1" i="0" u="none" strike="noStrike" kern="120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Tom Vandewinckele</a:t>
              </a:r>
            </a:p>
          </p:txBody>
        </p:sp>
        <p:sp>
          <p:nvSpPr>
            <p:cNvPr id="8" name="Text Placeholder 10">
              <a:extLst>
                <a:ext uri="{FF2B5EF4-FFF2-40B4-BE49-F238E27FC236}">
                  <a16:creationId xmlns:a16="http://schemas.microsoft.com/office/drawing/2014/main" id="{B0253543-98F6-41FF-B1C2-D6711CB75C1C}"/>
                </a:ext>
              </a:extLst>
            </p:cNvPr>
            <p:cNvSpPr txBox="1">
              <a:spLocks/>
            </p:cNvSpPr>
            <p:nvPr/>
          </p:nvSpPr>
          <p:spPr>
            <a:xfrm>
              <a:off x="1190142" y="2568509"/>
              <a:ext cx="4041086" cy="1003783"/>
            </a:xfrm>
            <a:prstGeom prst="rect">
              <a:avLst/>
            </a:prstGeom>
          </p:spPr>
          <p:txBody>
            <a:bodyPr vert="horz" lIns="67256" tIns="33629" rIns="67256" bIns="33629" rtlCol="0">
              <a:normAutofit fontScale="92500"/>
            </a:bodyPr>
            <a:lstStyle>
              <a:lvl1pPr marL="266700" indent="-26670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6700" marR="0" lvl="0" indent="-26670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tabLst/>
                <a:defRPr/>
              </a:pPr>
              <a:r>
                <a:rPr kumimoji="0" lang="en-US" sz="1324" b="0" i="0" u="none" strike="noStrike" kern="120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Solution Responsible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F463C"/>
                </a:buClr>
                <a:buSzPct val="165000"/>
                <a:buNone/>
                <a:tabLst/>
                <a:defRPr/>
              </a:pPr>
              <a:r>
                <a:rPr lang="en-US" sz="1324">
                  <a:solidFill>
                    <a:srgbClr val="3C3C3C"/>
                  </a:solidFill>
                </a:rPr>
                <a:t>tom.vandewinckele@delaware.pro</a:t>
              </a: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C74F356A-817B-4B21-B069-F4B136ED5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b="37984"/>
          <a:stretch/>
        </p:blipFill>
        <p:spPr bwMode="auto">
          <a:xfrm>
            <a:off x="5598321" y="1530218"/>
            <a:ext cx="1415303" cy="14512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6849008-F9E9-48D5-B87C-3F40DF2E2705}"/>
              </a:ext>
            </a:extLst>
          </p:cNvPr>
          <p:cNvGrpSpPr/>
          <p:nvPr/>
        </p:nvGrpSpPr>
        <p:grpSpPr>
          <a:xfrm>
            <a:off x="1780986" y="3066471"/>
            <a:ext cx="1934980" cy="675685"/>
            <a:chOff x="1190141" y="2143043"/>
            <a:chExt cx="4657795" cy="918652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1A879D1-0697-4C55-9E33-24E0FCE8E890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143043"/>
              <a:ext cx="4098141" cy="529427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0" indent="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defRPr sz="1800" b="1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None/>
                <a:tabLst/>
                <a:defRPr/>
              </a:pPr>
              <a:r>
                <a:rPr kumimoji="0" lang="en-US" sz="1324" b="1" i="0" u="none" strike="noStrike" kern="120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Joeri Maes</a:t>
              </a:r>
            </a:p>
          </p:txBody>
        </p:sp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F90FA16F-829A-4D92-B233-225D43268BC8}"/>
                </a:ext>
              </a:extLst>
            </p:cNvPr>
            <p:cNvSpPr txBox="1">
              <a:spLocks/>
            </p:cNvSpPr>
            <p:nvPr/>
          </p:nvSpPr>
          <p:spPr>
            <a:xfrm>
              <a:off x="1190141" y="2568509"/>
              <a:ext cx="4657795" cy="493186"/>
            </a:xfrm>
            <a:prstGeom prst="rect">
              <a:avLst/>
            </a:prstGeom>
          </p:spPr>
          <p:txBody>
            <a:bodyPr vert="horz" lIns="67256" tIns="33629" rIns="67256" bIns="33629" rtlCol="0">
              <a:noAutofit/>
            </a:bodyPr>
            <a:lstStyle>
              <a:lvl1pPr marL="266700" indent="-266700" algn="just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717550" indent="-274638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8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984250" indent="-228600" algn="l" defTabSz="98425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6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2573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4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1524000" indent="-228600" algn="l" defTabSz="914400" rtl="0" eaLnBrk="1" latinLnBrk="0" hangingPunct="1">
                <a:lnSpc>
                  <a:spcPct val="110000"/>
                </a:lnSpc>
                <a:spcBef>
                  <a:spcPts val="1200"/>
                </a:spcBef>
                <a:buClr>
                  <a:srgbClr val="3C3C3C"/>
                </a:buClr>
                <a:buFont typeface="Arial" panose="020B0604020202020204" pitchFamily="34" charset="0"/>
                <a:buChar char="›"/>
                <a:defRPr sz="1200" b="0" u="none" kern="1200">
                  <a:solidFill>
                    <a:schemeClr val="accent5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66700" marR="0" lvl="0" indent="-26670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EF463C"/>
                </a:buClr>
                <a:buSzPct val="165000"/>
                <a:buFont typeface="Lucida Sans" panose="020B0602030504020204" pitchFamily="34" charset="0"/>
                <a:buChar char="›"/>
                <a:tabLst/>
                <a:defRPr/>
              </a:pPr>
              <a:r>
                <a:rPr kumimoji="0" lang="en-US" sz="1320" b="0" i="0" u="none" strike="noStrike" kern="120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Gill Sans MT" panose="020B0502020104020203" pitchFamily="34" charset="0"/>
                  <a:ea typeface="+mn-ea"/>
                  <a:cs typeface="+mn-cs"/>
                </a:rPr>
                <a:t>Azure Data Architect</a:t>
              </a:r>
            </a:p>
            <a:p>
              <a:pPr marL="0" indent="0" algn="l">
                <a:buNone/>
              </a:pPr>
              <a:r>
                <a:rPr lang="en-US" sz="1200">
                  <a:solidFill>
                    <a:srgbClr val="3C3C3C"/>
                  </a:solidFill>
                </a:rPr>
                <a:t>joeri.maes@delaware.pro</a:t>
              </a:r>
            </a:p>
          </p:txBody>
        </p:sp>
      </p:grpSp>
      <p:pic>
        <p:nvPicPr>
          <p:cNvPr id="13" name="Picture 4" descr="Maes, Joeri">
            <a:extLst>
              <a:ext uri="{FF2B5EF4-FFF2-40B4-BE49-F238E27FC236}">
                <a16:creationId xmlns:a16="http://schemas.microsoft.com/office/drawing/2014/main" id="{7830EA03-9D02-4887-990E-3DBFF7F09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10623" r="5196" b="408"/>
          <a:stretch/>
        </p:blipFill>
        <p:spPr bwMode="auto">
          <a:xfrm>
            <a:off x="1925320" y="1686489"/>
            <a:ext cx="1316302" cy="12950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1ACB48-E7CD-4965-A68C-508B41F0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273847"/>
            <a:ext cx="7000875" cy="994172"/>
          </a:xfrm>
        </p:spPr>
        <p:txBody>
          <a:bodyPr/>
          <a:lstStyle/>
          <a:p>
            <a:r>
              <a:rPr lang="en-US"/>
              <a:t>Don’t hesitate to reach out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3499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traffic, street, standing&#10;&#10;Description automatically generated">
            <a:extLst>
              <a:ext uri="{FF2B5EF4-FFF2-40B4-BE49-F238E27FC236}">
                <a16:creationId xmlns:a16="http://schemas.microsoft.com/office/drawing/2014/main" id="{42EE1368-F894-4B79-B702-F5AD186E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0" r="14201"/>
          <a:stretch/>
        </p:blipFill>
        <p:spPr>
          <a:xfrm>
            <a:off x="20" y="9"/>
            <a:ext cx="9189376" cy="516902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5FE7A-6624-494B-8FC1-358A39419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88987" cy="154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1B86F-25F1-45DF-B30E-376B1A8F8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7" name="Picture 6" descr="Thank You Icons - Download Free Vector Icons | Noun Project">
            <a:extLst>
              <a:ext uri="{FF2B5EF4-FFF2-40B4-BE49-F238E27FC236}">
                <a16:creationId xmlns:a16="http://schemas.microsoft.com/office/drawing/2014/main" id="{B87C26FF-E42F-46F2-AAB0-63757D42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19" y="1932732"/>
            <a:ext cx="882162" cy="88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B7A82-2C41-4D9D-B535-EE6DBF97C1CD}"/>
              </a:ext>
            </a:extLst>
          </p:cNvPr>
          <p:cNvSpPr txBox="1"/>
          <p:nvPr/>
        </p:nvSpPr>
        <p:spPr>
          <a:xfrm>
            <a:off x="-135282" y="2328607"/>
            <a:ext cx="941456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77315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879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26A4-E634-40DE-B14A-26118B80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2331"/>
            <a:ext cx="9144000" cy="994172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accent2"/>
                </a:solidFill>
              </a:rPr>
              <a:t>Let’s get to know all of you!</a:t>
            </a:r>
            <a:endParaRPr lang="nl-BE" sz="36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8AB4-F706-4EDD-A315-BAEFDF1B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8DB3-F91F-49B5-85E5-064C04EE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IaC</a:t>
            </a:r>
            <a:r>
              <a:rPr lang="en-US"/>
              <a:t>?</a:t>
            </a:r>
          </a:p>
          <a:p>
            <a:r>
              <a:rPr lang="en-US"/>
              <a:t>Why would you use </a:t>
            </a:r>
            <a:r>
              <a:rPr lang="en-US" err="1"/>
              <a:t>IaC</a:t>
            </a:r>
            <a:endParaRPr lang="en-US"/>
          </a:p>
          <a:p>
            <a:r>
              <a:rPr lang="en-US"/>
              <a:t>Azure ARM</a:t>
            </a:r>
          </a:p>
          <a:p>
            <a:r>
              <a:rPr lang="en-US"/>
              <a:t>Azure Bicep</a:t>
            </a:r>
          </a:p>
          <a:p>
            <a:r>
              <a:rPr lang="en-US"/>
              <a:t>Terraform</a:t>
            </a:r>
          </a:p>
          <a:p>
            <a:r>
              <a:rPr lang="en-US"/>
              <a:t>Demo</a:t>
            </a:r>
          </a:p>
          <a:p>
            <a:r>
              <a:rPr lang="en-US"/>
              <a:t>Questions?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78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A0ABFA-13E0-447F-8DF9-19AA9D057F3C}"/>
              </a:ext>
            </a:extLst>
          </p:cNvPr>
          <p:cNvSpPr txBox="1">
            <a:spLocks/>
          </p:cNvSpPr>
          <p:nvPr/>
        </p:nvSpPr>
        <p:spPr>
          <a:xfrm>
            <a:off x="781052" y="426247"/>
            <a:ext cx="700087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7258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l-BE" err="1"/>
              <a:t>What</a:t>
            </a:r>
            <a:r>
              <a:rPr lang="nl-BE"/>
              <a:t> is </a:t>
            </a:r>
            <a:r>
              <a:rPr lang="nl-BE" err="1"/>
              <a:t>Infrastructure</a:t>
            </a:r>
            <a:r>
              <a:rPr lang="nl-BE"/>
              <a:t> as Code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0A9CE64-0588-44A8-A75F-5A339E199EAC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6806864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Traditional deployment</a:t>
            </a:r>
          </a:p>
          <a:p>
            <a:endParaRPr lang="en-US"/>
          </a:p>
          <a:p>
            <a:r>
              <a:rPr lang="en-US"/>
              <a:t>Virtualization and public cloud</a:t>
            </a:r>
          </a:p>
          <a:p>
            <a:endParaRPr lang="en-US"/>
          </a:p>
          <a:p>
            <a:r>
              <a:rPr lang="en-US"/>
              <a:t>Define infrastructure components in version-controlled code</a:t>
            </a:r>
          </a:p>
          <a:p>
            <a:pPr lvl="1"/>
            <a:r>
              <a:rPr lang="en-US"/>
              <a:t>Declarative</a:t>
            </a:r>
          </a:p>
          <a:p>
            <a:pPr lvl="1"/>
            <a:r>
              <a:rPr lang="en-US"/>
              <a:t>Imperative</a:t>
            </a:r>
          </a:p>
        </p:txBody>
      </p:sp>
    </p:spTree>
    <p:extLst>
      <p:ext uri="{BB962C8B-B14F-4D97-AF65-F5344CB8AC3E}">
        <p14:creationId xmlns:p14="http://schemas.microsoft.com/office/powerpoint/2010/main" val="180251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5816CD-47D1-4FEB-A609-3311B6A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Why</a:t>
            </a:r>
            <a:r>
              <a:rPr lang="nl-BE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4D3C2-63CD-4402-B51C-45CD221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/>
          </a:p>
          <a:p>
            <a:endParaRPr lang="nl-B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6B0D4C-7FB6-4FB9-8EA8-547F94DC71E1}"/>
              </a:ext>
            </a:extLst>
          </p:cNvPr>
          <p:cNvSpPr txBox="1">
            <a:spLocks/>
          </p:cNvSpPr>
          <p:nvPr/>
        </p:nvSpPr>
        <p:spPr>
          <a:xfrm>
            <a:off x="628652" y="1521401"/>
            <a:ext cx="6806864" cy="2991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6171" indent="-196171" algn="l" defTabSz="672582" rtl="0" eaLnBrk="1" latinLnBrk="0" hangingPunct="1">
              <a:lnSpc>
                <a:spcPct val="110000"/>
              </a:lnSpc>
              <a:spcBef>
                <a:spcPts val="737"/>
              </a:spcBef>
              <a:buClr>
                <a:srgbClr val="EF463C"/>
              </a:buClr>
              <a:buSzPct val="165000"/>
              <a:buFont typeface="Lucida Sans" panose="020B0602030504020204" pitchFamily="34" charset="0"/>
              <a:buChar char="›"/>
              <a:defRPr sz="1472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527790" indent="-202009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324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723960" indent="-168145" algn="l" defTabSz="723960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176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924800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1030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1120969" indent="-168145" algn="l" defTabSz="672582" rtl="0" eaLnBrk="1" latinLnBrk="0" hangingPunct="1">
              <a:lnSpc>
                <a:spcPct val="110000"/>
              </a:lnSpc>
              <a:spcBef>
                <a:spcPts val="883"/>
              </a:spcBef>
              <a:buClr>
                <a:srgbClr val="3C3C3C"/>
              </a:buClr>
              <a:buFont typeface="Arial" panose="020B0604020202020204" pitchFamily="34" charset="0"/>
              <a:buChar char="›"/>
              <a:defRPr sz="883" b="0" u="none" kern="1200">
                <a:solidFill>
                  <a:schemeClr val="tx2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184959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85889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2180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8472" indent="-168145" algn="l" defTabSz="672582" rtl="0" eaLnBrk="1" latinLnBrk="0" hangingPunct="1">
              <a:lnSpc>
                <a:spcPct val="90000"/>
              </a:lnSpc>
              <a:spcBef>
                <a:spcPts val="368"/>
              </a:spcBef>
              <a:buFont typeface="Arial" panose="020B0604020202020204" pitchFamily="34" charset="0"/>
              <a:buChar char="•"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Configuration drift vs environment consistency</a:t>
            </a:r>
          </a:p>
          <a:p>
            <a:r>
              <a:rPr lang="en-US"/>
              <a:t>Technical debt</a:t>
            </a:r>
          </a:p>
          <a:p>
            <a:r>
              <a:rPr lang="en-US"/>
              <a:t>Fear of change vs frequent deployments</a:t>
            </a:r>
          </a:p>
          <a:p>
            <a:r>
              <a:rPr lang="en-US"/>
              <a:t>Improvement at the bottleneck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5816CD-47D1-4FEB-A609-3311B6A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Why</a:t>
            </a:r>
            <a:r>
              <a:rPr lang="nl-BE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4D3C2-63CD-4402-B51C-45CD221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/>
          </a:p>
          <a:p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68D8E-79A0-470E-AE6A-97C1A1A8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90" y="839218"/>
            <a:ext cx="5219020" cy="40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5816CD-47D1-4FEB-A609-3311B6A5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Concrete delaware </a:t>
            </a:r>
            <a:r>
              <a:rPr lang="nl-BE" err="1"/>
              <a:t>example</a:t>
            </a:r>
            <a:endParaRPr lang="nl-B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4D3C2-63CD-4402-B51C-45CD221CA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BE"/>
          </a:p>
          <a:p>
            <a:endParaRPr lang="nl-BE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64838F-0C0C-4CDA-9484-59871A7A1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74292"/>
              </p:ext>
            </p:extLst>
          </p:nvPr>
        </p:nvGraphicFramePr>
        <p:xfrm>
          <a:off x="763990" y="1767983"/>
          <a:ext cx="3011240" cy="126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240">
                  <a:extLst>
                    <a:ext uri="{9D8B030D-6E8A-4147-A177-3AD203B41FA5}">
                      <a16:colId xmlns:a16="http://schemas.microsoft.com/office/drawing/2014/main" val="875628388"/>
                    </a:ext>
                  </a:extLst>
                </a:gridCol>
              </a:tblGrid>
              <a:tr h="362196">
                <a:tc>
                  <a:txBody>
                    <a:bodyPr/>
                    <a:lstStyle/>
                    <a:p>
                      <a:r>
                        <a:rPr lang="nl-BE" sz="1100" b="0">
                          <a:solidFill>
                            <a:schemeClr val="bg1"/>
                          </a:solidFill>
                        </a:rPr>
                        <a:t>SAP S/4HANA on Azure</a:t>
                      </a:r>
                    </a:p>
                  </a:txBody>
                  <a:tcPr marL="127916" marR="127916" marT="63959" marB="639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31896"/>
                  </a:ext>
                </a:extLst>
              </a:tr>
              <a:tr h="902088">
                <a:tc>
                  <a:txBody>
                    <a:bodyPr/>
                    <a:lstStyle/>
                    <a:p>
                      <a:r>
                        <a:rPr lang="nl-BE" sz="2900" b="1">
                          <a:solidFill>
                            <a:schemeClr val="bg1"/>
                          </a:solidFill>
                        </a:rPr>
                        <a:t>2h </a:t>
                      </a:r>
                      <a:r>
                        <a:rPr lang="nl-BE" sz="1800" b="1" err="1">
                          <a:solidFill>
                            <a:schemeClr val="bg1"/>
                          </a:solidFill>
                        </a:rPr>
                        <a:t>vs</a:t>
                      </a:r>
                      <a:r>
                        <a:rPr lang="nl-BE" sz="2900" b="1">
                          <a:solidFill>
                            <a:schemeClr val="bg1"/>
                          </a:solidFill>
                        </a:rPr>
                        <a:t> 3 </a:t>
                      </a:r>
                      <a:r>
                        <a:rPr lang="nl-BE" sz="2900" b="1" err="1">
                          <a:solidFill>
                            <a:schemeClr val="bg1"/>
                          </a:solidFill>
                        </a:rPr>
                        <a:t>days</a:t>
                      </a:r>
                      <a:endParaRPr lang="nl-BE" sz="2900" b="1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nl-BE" sz="1100" b="0">
                          <a:solidFill>
                            <a:schemeClr val="bg1"/>
                          </a:solidFill>
                        </a:rPr>
                        <a:t>Deployment Time</a:t>
                      </a:r>
                    </a:p>
                  </a:txBody>
                  <a:tcPr marL="127916" marR="127916" marT="63959" marB="63959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7790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6C0D06-C8DE-4ED1-8555-B9CEE9001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11" y="2572555"/>
            <a:ext cx="407986" cy="408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E860F-8173-4B12-AE67-DC2853D4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592" y="1225118"/>
            <a:ext cx="4427915" cy="32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0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66221D-7F73-2341-83F5-05BC7349D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E07F4B-B9EF-4D59-BD1C-802A31E7D0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749" y="4525755"/>
            <a:ext cx="548251" cy="548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BA57BB-4A7B-7F44-84FE-DE9C798A0D54}"/>
              </a:ext>
            </a:extLst>
          </p:cNvPr>
          <p:cNvSpPr txBox="1"/>
          <p:nvPr/>
        </p:nvSpPr>
        <p:spPr>
          <a:xfrm>
            <a:off x="-135283" y="1323419"/>
            <a:ext cx="941456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3200">
                <a:solidFill>
                  <a:schemeClr val="bg1"/>
                </a:solidFill>
              </a:rPr>
              <a:t>Bicep / ARM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CA4FB-0F98-48C0-A97D-60A03AB4EB7E}"/>
              </a:ext>
            </a:extLst>
          </p:cNvPr>
          <p:cNvSpPr txBox="1"/>
          <p:nvPr/>
        </p:nvSpPr>
        <p:spPr>
          <a:xfrm>
            <a:off x="-135284" y="3180744"/>
            <a:ext cx="941456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3200">
                <a:solidFill>
                  <a:schemeClr val="bg1"/>
                </a:solidFill>
              </a:rPr>
              <a:t>Terraform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BE9B6-565D-4F6C-A301-9992BBFA1037}"/>
              </a:ext>
            </a:extLst>
          </p:cNvPr>
          <p:cNvSpPr txBox="1"/>
          <p:nvPr/>
        </p:nvSpPr>
        <p:spPr>
          <a:xfrm>
            <a:off x="-135284" y="2294234"/>
            <a:ext cx="941456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3200">
                <a:solidFill>
                  <a:schemeClr val="bg1"/>
                </a:solidFill>
              </a:rPr>
              <a:t>vs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8C7CD-68D4-4242-8CC2-13F9FB7DA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09" t="3250" r="4989" b="-67"/>
          <a:stretch/>
        </p:blipFill>
        <p:spPr>
          <a:xfrm rot="1596504">
            <a:off x="1130909" y="717014"/>
            <a:ext cx="425534" cy="539689"/>
          </a:xfrm>
          <a:prstGeom prst="flowChartAlternateProcess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990677-9ADA-4823-A083-DCC0F58790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7"/>
          <a:stretch/>
        </p:blipFill>
        <p:spPr>
          <a:xfrm rot="19729819">
            <a:off x="531597" y="673085"/>
            <a:ext cx="628856" cy="8834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69858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Delaware Consulting Theme">
  <a:themeElements>
    <a:clrScheme name="delaware colors">
      <a:dk1>
        <a:srgbClr val="3C3C3C"/>
      </a:dk1>
      <a:lt1>
        <a:srgbClr val="FFFFFF"/>
      </a:lt1>
      <a:dk2>
        <a:srgbClr val="3C3C3C"/>
      </a:dk2>
      <a:lt2>
        <a:srgbClr val="999999"/>
      </a:lt2>
      <a:accent1>
        <a:srgbClr val="EF463C"/>
      </a:accent1>
      <a:accent2>
        <a:srgbClr val="C42828"/>
      </a:accent2>
      <a:accent3>
        <a:srgbClr val="ED8B00"/>
      </a:accent3>
      <a:accent4>
        <a:srgbClr val="78BE20"/>
      </a:accent4>
      <a:accent5>
        <a:srgbClr val="6D2077"/>
      </a:accent5>
      <a:accent6>
        <a:srgbClr val="999999"/>
      </a:accent6>
      <a:hlink>
        <a:srgbClr val="C42828"/>
      </a:hlink>
      <a:folHlink>
        <a:srgbClr val="7A7A7A"/>
      </a:folHlink>
    </a:clrScheme>
    <a:fontScheme name="Delaware Consulting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_DLW_PPT_Blanc_2016" id="{6C91F169-2944-4A93-8DA8-64F541394688}" vid="{4874B4F4-B0CC-45CF-A7A5-37DAF2D9377B}"/>
    </a:ext>
  </a:extLst>
</a:theme>
</file>

<file path=ppt/theme/theme2.xml><?xml version="1.0" encoding="utf-8"?>
<a:theme xmlns:a="http://schemas.openxmlformats.org/drawingml/2006/main" name="2_Delaware Consulting Theme">
  <a:themeElements>
    <a:clrScheme name="Custom 1">
      <a:dk1>
        <a:srgbClr val="FFFFFF"/>
      </a:dk1>
      <a:lt1>
        <a:srgbClr val="FFFFFF"/>
      </a:lt1>
      <a:dk2>
        <a:srgbClr val="3C3C3C"/>
      </a:dk2>
      <a:lt2>
        <a:srgbClr val="999999"/>
      </a:lt2>
      <a:accent1>
        <a:srgbClr val="EF463C"/>
      </a:accent1>
      <a:accent2>
        <a:srgbClr val="EF463C"/>
      </a:accent2>
      <a:accent3>
        <a:srgbClr val="ED8B00"/>
      </a:accent3>
      <a:accent4>
        <a:srgbClr val="78BE20"/>
      </a:accent4>
      <a:accent5>
        <a:srgbClr val="6D2077"/>
      </a:accent5>
      <a:accent6>
        <a:srgbClr val="999999"/>
      </a:accent6>
      <a:hlink>
        <a:srgbClr val="E00A23"/>
      </a:hlink>
      <a:folHlink>
        <a:srgbClr val="7A7A7A"/>
      </a:folHlink>
    </a:clrScheme>
    <a:fontScheme name="Delaware Consulting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_DLW_PPT_Blanc_2016" id="{6C91F169-2944-4A93-8DA8-64F541394688}" vid="{4874B4F4-B0CC-45CF-A7A5-37DAF2D937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72540f8-d0d5-40b7-b05e-e017c78534e2">
      <UserInfo>
        <DisplayName>De Vos, Stijn</DisplayName>
        <AccountId>126</AccountId>
        <AccountType/>
      </UserInfo>
      <UserInfo>
        <DisplayName>Ravijts, Peter</DisplayName>
        <AccountId>60</AccountId>
        <AccountType/>
      </UserInfo>
      <UserInfo>
        <DisplayName>Bonte, Mathieu</DisplayName>
        <AccountId>127</AccountId>
        <AccountType/>
      </UserInfo>
      <UserInfo>
        <DisplayName>Dheedene, Joachim</DisplayName>
        <AccountId>22</AccountId>
        <AccountType/>
      </UserInfo>
      <UserInfo>
        <DisplayName>Buyck, Karel</DisplayName>
        <AccountId>55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8B6EFE037C3045A2DD2A4D0DB95673" ma:contentTypeVersion="11" ma:contentTypeDescription="Create a new document." ma:contentTypeScope="" ma:versionID="65446a942d13a1ae1923cbe8dc1fd150">
  <xsd:schema xmlns:xsd="http://www.w3.org/2001/XMLSchema" xmlns:xs="http://www.w3.org/2001/XMLSchema" xmlns:p="http://schemas.microsoft.com/office/2006/metadata/properties" xmlns:ns2="a623afd4-7a5b-45a1-ad55-5835ed32eae8" xmlns:ns3="172540f8-d0d5-40b7-b05e-e017c78534e2" targetNamespace="http://schemas.microsoft.com/office/2006/metadata/properties" ma:root="true" ma:fieldsID="892508834a6c4c983cbf61eab197c42a" ns2:_="" ns3:_="">
    <xsd:import namespace="a623afd4-7a5b-45a1-ad55-5835ed32eae8"/>
    <xsd:import namespace="172540f8-d0d5-40b7-b05e-e017c78534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23afd4-7a5b-45a1-ad55-5835ed32ea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540f8-d0d5-40b7-b05e-e017c78534e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4F95D-20B1-4CD3-8D83-5534F15E3D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9BABB6-3F48-412B-BDE0-D1FA9D907EE4}">
  <ds:schemaRefs>
    <ds:schemaRef ds:uri="http://purl.org/dc/terms/"/>
    <ds:schemaRef ds:uri="172540f8-d0d5-40b7-b05e-e017c78534e2"/>
    <ds:schemaRef ds:uri="http://schemas.microsoft.com/office/2006/documentManagement/types"/>
    <ds:schemaRef ds:uri="http://schemas.microsoft.com/office/2006/metadata/properties"/>
    <ds:schemaRef ds:uri="a623afd4-7a5b-45a1-ad55-5835ed32eae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7D56FBC-0D96-4828-A675-E037143F04F7}">
  <ds:schemaRefs>
    <ds:schemaRef ds:uri="172540f8-d0d5-40b7-b05e-e017c78534e2"/>
    <ds:schemaRef ds:uri="a623afd4-7a5b-45a1-ad55-5835ed32ea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On-screen Show (16:9)</PresentationFormat>
  <Paragraphs>203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Avenir Book</vt:lpstr>
      <vt:lpstr>Calibri</vt:lpstr>
      <vt:lpstr>Century Gothic</vt:lpstr>
      <vt:lpstr>Gill Sans MT</vt:lpstr>
      <vt:lpstr>Lucida Sans</vt:lpstr>
      <vt:lpstr>Segoe UI</vt:lpstr>
      <vt:lpstr>Delaware Consulting Theme</vt:lpstr>
      <vt:lpstr>2_Delaware Consulting Theme</vt:lpstr>
      <vt:lpstr>PowerPoint Presentation</vt:lpstr>
      <vt:lpstr>PowerPoint Presentation</vt:lpstr>
      <vt:lpstr>Let’s get to know all of you!</vt:lpstr>
      <vt:lpstr>Agenda</vt:lpstr>
      <vt:lpstr>PowerPoint Presentation</vt:lpstr>
      <vt:lpstr>Why?</vt:lpstr>
      <vt:lpstr>Why?</vt:lpstr>
      <vt:lpstr>Concrete delaware example</vt:lpstr>
      <vt:lpstr>PowerPoint Presentation</vt:lpstr>
      <vt:lpstr>PowerPoint Presentation</vt:lpstr>
      <vt:lpstr>PowerPoint Presentation</vt:lpstr>
      <vt:lpstr>Tooling:  ARM Tools extension for VS Code</vt:lpstr>
      <vt:lpstr>Tooling:  AzSDK</vt:lpstr>
      <vt:lpstr>Tooling:  ARM TTK</vt:lpstr>
      <vt:lpstr>Bicep </vt:lpstr>
      <vt:lpstr>Bicep: what’s improved vs ARM? (v0.2)</vt:lpstr>
      <vt:lpstr>Terraform</vt:lpstr>
      <vt:lpstr>PowerPoint Presentation</vt:lpstr>
      <vt:lpstr>Terraform</vt:lpstr>
      <vt:lpstr>Bicep / ARM vs Terraform</vt:lpstr>
      <vt:lpstr>Reference docs</vt:lpstr>
      <vt:lpstr>Don’t hesitate to reach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Vandewinckele, Tom</dc:creator>
  <cp:lastModifiedBy>Tom</cp:lastModifiedBy>
  <cp:revision>1</cp:revision>
  <dcterms:created xsi:type="dcterms:W3CDTF">2020-11-09T11:01:53Z</dcterms:created>
  <dcterms:modified xsi:type="dcterms:W3CDTF">2020-11-26T13:49:06Z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0x010100758B6EFE037C3045A2DD2A4D0DB95673</vt:lpwstr>
  </property>
</Properties>
</file>